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lgerian" pitchFamily="82" charset="0"/>
              </a:rPr>
              <a:t>Cardiovascular system</a:t>
            </a:r>
            <a:endParaRPr lang="en-US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7772400" cy="2133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Dr P. Mary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Anupama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Assistant Professor</a:t>
            </a:r>
          </a:p>
          <a:p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Dept. of Biochemistry</a:t>
            </a:r>
          </a:p>
          <a:p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St. Joseph’s college for Women (A)</a:t>
            </a:r>
          </a:p>
          <a:p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Visakhapatnam</a:t>
            </a:r>
          </a:p>
          <a:p>
            <a:endParaRPr lang="en-US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6" descr="Image result for saint joseph college visakhapatnam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362200"/>
            <a:ext cx="1732421" cy="1905000"/>
          </a:xfrm>
          <a:prstGeom prst="rect">
            <a:avLst/>
          </a:prstGeom>
          <a:noFill/>
        </p:spPr>
      </p:pic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981996">
            <a:off x="222660" y="2650350"/>
            <a:ext cx="30099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HEMOPOIESIS- INCLUDING ERYTHROPOIESIS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s://upload.wikimedia.org/wikipedia/commons/thumb/2/20/Illu_blood_cell_lineage.jpg/400px-Illu_blood_cell_line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86106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Anemia: a condition with an abnormally low level of functional </a:t>
            </a:r>
            <a:r>
              <a:rPr lang="en-US" dirty="0" err="1" smtClean="0">
                <a:solidFill>
                  <a:srgbClr val="C00000"/>
                </a:solidFill>
              </a:rPr>
              <a:t>haemoglobin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Polycythemia</a:t>
            </a:r>
            <a:r>
              <a:rPr lang="en-US" dirty="0" smtClean="0">
                <a:solidFill>
                  <a:srgbClr val="C00000"/>
                </a:solidFill>
              </a:rPr>
              <a:t>: a condition with an abnormally high level of red blood cells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Dyserythropoiesis</a:t>
            </a:r>
            <a:r>
              <a:rPr lang="en-US" dirty="0" smtClean="0">
                <a:solidFill>
                  <a:srgbClr val="C00000"/>
                </a:solidFill>
              </a:rPr>
              <a:t>: a problem with the development of red blood cells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ABNORMALITIES ASSOCIATED WITH </a:t>
            </a:r>
            <a:r>
              <a:rPr lang="en-US" dirty="0" smtClean="0">
                <a:solidFill>
                  <a:srgbClr val="FF0000"/>
                </a:solidFill>
              </a:rPr>
              <a:t>ERYTHROPOIESIS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382000" cy="499567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Natural barriers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skin, mucous membranes, tears, earwax, mucus, and stomach acid. Also, the normal flow of urine washes out microorganisms that enter the urinary tract.</a:t>
            </a:r>
          </a:p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immune system uses 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white blood cells and antibodies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to identify and eliminate organisms that get through the body’s natural barriers.</a:t>
            </a:r>
          </a:p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The body also defends by increasing the number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neutrophils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and 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monocytes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number of 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eosinophils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increases in allergic reactions and many parasitic infections, but usually not in bacterial infections.</a:t>
            </a:r>
          </a:p>
          <a:p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04800"/>
            <a:ext cx="6934200" cy="1143000"/>
          </a:xfrm>
        </p:spPr>
        <p:txBody>
          <a:bodyPr/>
          <a:lstStyle/>
          <a:p>
            <a:r>
              <a:rPr lang="en-US" dirty="0" smtClean="0"/>
              <a:t>Defense again infections</a:t>
            </a:r>
            <a:endParaRPr lang="en-US" dirty="0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939" y="0"/>
            <a:ext cx="1566061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6400800" cy="537667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Immune system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also responds by producing several substances and agents that are designed to attack the specific invading microorganisms Examples are</a:t>
            </a:r>
          </a:p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Killer T cells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(that can recognize and kill the invading microorganism</a:t>
            </a:r>
          </a:p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Antibodies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that target the specific invading microorganism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Inflammation and fever-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 swelling associated with redness and heat helps to combat infections. During fever physiological reactions increase leading to increase in body temperature and offering protection. </a:t>
            </a:r>
          </a:p>
          <a:p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</p:spPr>
        <p:txBody>
          <a:bodyPr/>
          <a:lstStyle/>
          <a:p>
            <a:r>
              <a:rPr lang="en-US" dirty="0" smtClean="0"/>
              <a:t>Defense again infections</a:t>
            </a:r>
            <a:endParaRPr lang="en-US" dirty="0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4648200"/>
            <a:ext cx="1676400" cy="144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990600"/>
            <a:ext cx="14192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2590800"/>
            <a:ext cx="15144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It is classification of Blood types based on presence or absence of antibodies and inherited antigens.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Blood types are inherited and represent contributions from both parents. A total of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 human blood group systems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and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346 antigens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are now recognized by the International Society of Blood Transfusion (ISBT)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Major classes of blood groups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ABO system</a:t>
            </a:r>
          </a:p>
          <a:p>
            <a:pPr lvl="1"/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system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lgerian" pitchFamily="82" charset="0"/>
              </a:rPr>
              <a:t>Blood groups</a:t>
            </a:r>
            <a:endParaRPr lang="en-US" dirty="0">
              <a:solidFill>
                <a:srgbClr val="C0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/>
          <a:lstStyle/>
          <a:p>
            <a:pPr algn="ctr"/>
            <a:r>
              <a:rPr lang="en-US" dirty="0" smtClean="0"/>
              <a:t>ABO BLOOD GROUP SYSTEM</a:t>
            </a:r>
            <a:endParaRPr lang="en-US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8564879" cy="55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11430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SURFACE ANTIGENS ON RBC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File:ABO blood group diagram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4038599" cy="441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57800" y="609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PHENOTYPE AND GENOTYPE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447800"/>
            <a:ext cx="3971334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3048000"/>
          </a:xfrm>
        </p:spPr>
        <p:txBody>
          <a:bodyPr/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term "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 was originally an abbreviation of "Rhesus factor." It was discovered in 1937 by Karl Landsteiner and Alexander S. Wiener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main antigens are D, C, E, c and e, which are encoded by two adjacent gene loci, the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RHD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gene which encodes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RhD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protein with the D antigen (and variants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Rh</a:t>
            </a:r>
            <a:r>
              <a:rPr lang="en-US" dirty="0" smtClean="0"/>
              <a:t> SYSTEM</a:t>
            </a:r>
            <a:endParaRPr lang="en-US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4191000"/>
            <a:ext cx="3657600" cy="235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ERYTHROBLASTOSIS FOETALIS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447800"/>
            <a:ext cx="6601326" cy="432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File:Coagulation in viv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660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Blood components and their function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Genesis of Erythrocytes.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Resistance of the body to infection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Blood groups: the ABO system, the rhesus system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Blood clotting factors, intrinsic and extrinsic pathways for </a:t>
            </a:r>
            <a:r>
              <a:rPr lang="en-US" smtClean="0">
                <a:solidFill>
                  <a:srgbClr val="C00000"/>
                </a:solidFill>
              </a:rPr>
              <a:t>blood clotting</a:t>
            </a:r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covered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41148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Coagulation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also known as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clotting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the process by which blood changes from a liquid to a gel, forming a blood clot.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potentially results in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hemostasis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 cessation of blood loss from a damaged vessel, followed by repair.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mechanism of coagulation involves activation, adhesion and aggregation of platelets, as well as deposition and maturation of fibrin.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lgerian" pitchFamily="82" charset="0"/>
              </a:rPr>
              <a:t>Blood coagulation</a:t>
            </a:r>
            <a:endParaRPr lang="en-US" dirty="0">
              <a:latin typeface="Algerian" pitchFamily="82" charset="0"/>
            </a:endParaRPr>
          </a:p>
        </p:txBody>
      </p:sp>
      <p:pic>
        <p:nvPicPr>
          <p:cNvPr id="18434" name="Picture 2" descr="Blood Clotting Factor - an overview | ScienceDirect Top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2619" y="1371601"/>
            <a:ext cx="3018006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01231"/>
            <a:ext cx="4953000" cy="629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File:Classical blood coagulation pathwa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57150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CLASSIC BLOOD COAGULATION PATHWAY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File:Coagulation full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305800" cy="609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248400"/>
            <a:ext cx="411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Coagulation pathways with arrows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best-known coagulation factor disorders are the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hemophilias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three main forms are hemophilia A (factor VIII deficiency), hemophilia B (factor IX deficiency or "Christmas disease") and hemophilia C (factor XI deficiency, mild bleeding tendency).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Hemophilia A and B are X-linked recessive disorders, whereas Hemophilia C is a much more rare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autosomal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recessive disorders.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 liver failure (acute and chronic forms), there is insufficient production of coagulation factors by the liver; this may increase bleeding risk.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Deficiency of Vitamin K may also contribute to bleeding disorders because clotting factor maturation depends on Vitamin K.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DISORDERS ASSOCIATED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lgerian" pitchFamily="82" charset="0"/>
              </a:rPr>
              <a:t>Thank you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6146" name="AutoShape 2" descr="Heart Disease: Overview and M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4" descr="Heart Disease: Overview and M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8925" y="1919288"/>
            <a:ext cx="348615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Blood performs many important functions within the body, including: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Supply of oxygen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Supply of nutrients such as glucose,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aminoacids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and fatty acids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Removal of waste such as carbon dioxide, urea, lactic acid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Immunological functions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Coagulation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Messenger functions- via hormones</a:t>
            </a:r>
          </a:p>
          <a:p>
            <a:pPr lv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Regulation of body temperature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Hydraulic function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BLOOD COMPONENTS AND THEIR FUNCTION</a:t>
            </a:r>
            <a:br>
              <a:rPr lang="en-US" sz="3200" dirty="0" smtClean="0">
                <a:solidFill>
                  <a:srgbClr val="C00000"/>
                </a:solidFill>
              </a:rPr>
            </a:b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4327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Volume of blood in adult- 5 liters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Major cell components of blood are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Erythrocytes, Leukocytes and platelets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Volume of RBC- 45% of whole blood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Plasma- 54.3%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WBC- 0.7%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 about Blood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It is straw yellow in color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Volume- 2.7 to 3 liters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It has 92% water, 8% plasma proteins and others with nutrients n traces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pH- 7.35 to 7.45</a:t>
            </a:r>
          </a:p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Other important components include: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Serum albumin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Blood-clotting factors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Immunoglobulin's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Lipoprotein particles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Various other proteins and electrolytes ( mainly sodium and Chloride ions)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plasma composition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95"/>
            <a:ext cx="9144000" cy="681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95601"/>
            <a:ext cx="8229600" cy="990600"/>
          </a:xfrm>
        </p:spPr>
        <p:txBody>
          <a:bodyPr/>
          <a:lstStyle/>
          <a:p>
            <a:r>
              <a:rPr lang="en-US" dirty="0" smtClean="0"/>
              <a:t>BLOOD COMPONENTS AND THEIR FUNCTIONS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Derived from the Greek word- </a:t>
            </a:r>
            <a:r>
              <a:rPr lang="en-US" dirty="0" err="1" smtClean="0"/>
              <a:t>erythro</a:t>
            </a:r>
            <a:r>
              <a:rPr lang="en-US" dirty="0" smtClean="0"/>
              <a:t> – Red, </a:t>
            </a:r>
            <a:r>
              <a:rPr lang="en-US" dirty="0" err="1" smtClean="0"/>
              <a:t>poiesis</a:t>
            </a:r>
            <a:r>
              <a:rPr lang="en-US" dirty="0" smtClean="0"/>
              <a:t>- to make</a:t>
            </a:r>
          </a:p>
          <a:p>
            <a:r>
              <a:rPr lang="en-US" dirty="0" smtClean="0"/>
              <a:t>It is stimulated by decrease in oxygen content, by kidney which produces- erythropoietin that stimulates proliferation of RBC in Bone marrow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ERYTHROPOIESIS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</TotalTime>
  <Words>391</Words>
  <Application>Microsoft Office PowerPoint</Application>
  <PresentationFormat>On-screen Show (4:3)</PresentationFormat>
  <Paragraphs>89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Concourse</vt:lpstr>
      <vt:lpstr>Cardiovascular system</vt:lpstr>
      <vt:lpstr>Topics covered</vt:lpstr>
      <vt:lpstr>BLOOD COMPONENTS AND THEIR FUNCTION </vt:lpstr>
      <vt:lpstr>Important point about Blood</vt:lpstr>
      <vt:lpstr>Blood plasma composition</vt:lpstr>
      <vt:lpstr>Slide 6</vt:lpstr>
      <vt:lpstr>Slide 7</vt:lpstr>
      <vt:lpstr>Slide 8</vt:lpstr>
      <vt:lpstr>ERYTHROPOIESIS</vt:lpstr>
      <vt:lpstr>HEMOPOIESIS- INCLUDING ERYTHROPOIESIS</vt:lpstr>
      <vt:lpstr>ABNORMALITIES ASSOCIATED WITH ERYTHROPOIESIS</vt:lpstr>
      <vt:lpstr>Defense again infections</vt:lpstr>
      <vt:lpstr>Defense again infections</vt:lpstr>
      <vt:lpstr>Blood groups</vt:lpstr>
      <vt:lpstr>ABO BLOOD GROUP SYSTEM</vt:lpstr>
      <vt:lpstr>SURFACE ANTIGENS ON RBC</vt:lpstr>
      <vt:lpstr>Rh SYSTEM</vt:lpstr>
      <vt:lpstr>ERYTHROBLASTOSIS FOETALIS</vt:lpstr>
      <vt:lpstr>Slide 19</vt:lpstr>
      <vt:lpstr>Blood coagulation</vt:lpstr>
      <vt:lpstr>Slide 21</vt:lpstr>
      <vt:lpstr>Slide 22</vt:lpstr>
      <vt:lpstr>Slide 23</vt:lpstr>
      <vt:lpstr>DISORDERS ASSOCIATED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system and lymphatic system</dc:title>
  <dc:creator>win7</dc:creator>
  <cp:lastModifiedBy>win7</cp:lastModifiedBy>
  <cp:revision>39</cp:revision>
  <dcterms:created xsi:type="dcterms:W3CDTF">2006-08-16T00:00:00Z</dcterms:created>
  <dcterms:modified xsi:type="dcterms:W3CDTF">2020-04-03T17:17:02Z</dcterms:modified>
</cp:coreProperties>
</file>