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5" r:id="rId6"/>
    <p:sldId id="276"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21E"/>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0D449D-547B-40E8-B7B6-9866AF9D7FB1}"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0D432167-8E4F-4FEE-AC31-80BF8A215189}">
      <dgm:prSet phldrT="[Text]"/>
      <dgm:spPr/>
      <dgm:t>
        <a:bodyPr/>
        <a:lstStyle/>
        <a:p>
          <a:pPr algn="l"/>
          <a:r>
            <a:rPr lang="en-US" sz="2200" b="1" dirty="0" smtClean="0"/>
            <a:t>Hazard Analysis</a:t>
          </a:r>
          <a:endParaRPr lang="en-US" sz="2200" dirty="0"/>
        </a:p>
      </dgm:t>
    </dgm:pt>
    <dgm:pt modelId="{77CBDDB5-5FCF-48DF-A026-9BE9FC6DAABB}" type="parTrans" cxnId="{4D0E528C-5D7D-4A58-954F-5E9B084AFB3D}">
      <dgm:prSet/>
      <dgm:spPr/>
      <dgm:t>
        <a:bodyPr/>
        <a:lstStyle/>
        <a:p>
          <a:pPr algn="l"/>
          <a:endParaRPr lang="en-US"/>
        </a:p>
      </dgm:t>
    </dgm:pt>
    <dgm:pt modelId="{4586F2AF-2E7B-45ED-AF60-636607A1ACAD}" type="sibTrans" cxnId="{4D0E528C-5D7D-4A58-954F-5E9B084AFB3D}">
      <dgm:prSet/>
      <dgm:spPr/>
      <dgm:t>
        <a:bodyPr/>
        <a:lstStyle/>
        <a:p>
          <a:pPr algn="l"/>
          <a:endParaRPr lang="en-US"/>
        </a:p>
      </dgm:t>
    </dgm:pt>
    <dgm:pt modelId="{55A1060E-04FF-48BA-B012-C5C7C3DA57B4}">
      <dgm:prSet phldrT="[Text]" custT="1"/>
      <dgm:spPr/>
      <dgm:t>
        <a:bodyPr/>
        <a:lstStyle/>
        <a:p>
          <a:pPr algn="l"/>
          <a:r>
            <a:rPr lang="en-US" sz="2000" dirty="0" smtClean="0"/>
            <a:t>It is a preventive approach to food safety, which identifies biological, chemical, and physical hazards </a:t>
          </a:r>
          <a:endParaRPr lang="en-US" sz="2000" dirty="0"/>
        </a:p>
      </dgm:t>
    </dgm:pt>
    <dgm:pt modelId="{F4BDC269-D1E4-4379-828B-351A79C9274E}" type="parTrans" cxnId="{2C11B8F7-B657-434C-AEDA-9F331ECF0ECF}">
      <dgm:prSet/>
      <dgm:spPr/>
      <dgm:t>
        <a:bodyPr/>
        <a:lstStyle/>
        <a:p>
          <a:pPr algn="l"/>
          <a:endParaRPr lang="en-US"/>
        </a:p>
      </dgm:t>
    </dgm:pt>
    <dgm:pt modelId="{CE92AADC-A431-4454-B44E-D71FDB32D5FA}" type="sibTrans" cxnId="{2C11B8F7-B657-434C-AEDA-9F331ECF0ECF}">
      <dgm:prSet/>
      <dgm:spPr/>
      <dgm:t>
        <a:bodyPr/>
        <a:lstStyle/>
        <a:p>
          <a:pPr algn="l"/>
          <a:endParaRPr lang="en-US"/>
        </a:p>
      </dgm:t>
    </dgm:pt>
    <dgm:pt modelId="{90006554-78B0-4E8D-8D7B-66ED999D8A27}">
      <dgm:prSet phldrT="[Text]"/>
      <dgm:spPr>
        <a:solidFill>
          <a:srgbClr val="00421E"/>
        </a:solidFill>
      </dgm:spPr>
      <dgm:t>
        <a:bodyPr/>
        <a:lstStyle/>
        <a:p>
          <a:pPr algn="l"/>
          <a:r>
            <a:rPr lang="en-US" b="1" dirty="0" smtClean="0"/>
            <a:t>Critical Control Point (CCP)</a:t>
          </a:r>
          <a:endParaRPr lang="en-US" dirty="0"/>
        </a:p>
      </dgm:t>
    </dgm:pt>
    <dgm:pt modelId="{794734D5-3DB8-4F87-91B4-C7DB6F1ACFE6}" type="parTrans" cxnId="{96AA6EF8-3A7F-4172-864A-10F01AD7C6D6}">
      <dgm:prSet/>
      <dgm:spPr/>
      <dgm:t>
        <a:bodyPr/>
        <a:lstStyle/>
        <a:p>
          <a:pPr algn="l"/>
          <a:endParaRPr lang="en-US"/>
        </a:p>
      </dgm:t>
    </dgm:pt>
    <dgm:pt modelId="{400F87C7-C8D6-41F1-9E29-C85CF5EE02D5}" type="sibTrans" cxnId="{96AA6EF8-3A7F-4172-864A-10F01AD7C6D6}">
      <dgm:prSet/>
      <dgm:spPr/>
      <dgm:t>
        <a:bodyPr/>
        <a:lstStyle/>
        <a:p>
          <a:pPr algn="l"/>
          <a:endParaRPr lang="en-US"/>
        </a:p>
      </dgm:t>
    </dgm:pt>
    <dgm:pt modelId="{0864D831-2452-49D4-B5C8-641E9E29A207}">
      <dgm:prSet phldrT="[Text]"/>
      <dgm:spPr>
        <a:solidFill>
          <a:srgbClr val="00421E"/>
        </a:solidFill>
      </dgm:spPr>
      <dgm:t>
        <a:bodyPr/>
        <a:lstStyle/>
        <a:p>
          <a:pPr algn="l"/>
          <a:r>
            <a:rPr lang="en-US" dirty="0" smtClean="0"/>
            <a:t>These are applied at stages of the process to eliminate or reduce the hazards to an acceptable (critical) level</a:t>
          </a:r>
          <a:endParaRPr lang="en-US" dirty="0"/>
        </a:p>
      </dgm:t>
    </dgm:pt>
    <dgm:pt modelId="{DA938641-303D-4014-9388-1736B6C80A1A}" type="parTrans" cxnId="{4EBBBFB9-6D99-45E7-A824-4B177C9453EE}">
      <dgm:prSet/>
      <dgm:spPr/>
      <dgm:t>
        <a:bodyPr/>
        <a:lstStyle/>
        <a:p>
          <a:pPr algn="l"/>
          <a:endParaRPr lang="en-US"/>
        </a:p>
      </dgm:t>
    </dgm:pt>
    <dgm:pt modelId="{875F7992-1808-4266-8482-23D66A9E9CEE}" type="sibTrans" cxnId="{4EBBBFB9-6D99-45E7-A824-4B177C9453EE}">
      <dgm:prSet/>
      <dgm:spPr/>
      <dgm:t>
        <a:bodyPr/>
        <a:lstStyle/>
        <a:p>
          <a:pPr algn="l"/>
          <a:endParaRPr lang="en-US"/>
        </a:p>
      </dgm:t>
    </dgm:pt>
    <dgm:pt modelId="{97CF6A51-98B5-48FF-8F4C-29C5B6515C17}">
      <dgm:prSet phldrT="[Text]"/>
      <dgm:spPr>
        <a:solidFill>
          <a:schemeClr val="accent4">
            <a:lumMod val="50000"/>
          </a:schemeClr>
        </a:solidFill>
      </dgm:spPr>
      <dgm:t>
        <a:bodyPr/>
        <a:lstStyle/>
        <a:p>
          <a:pPr algn="l"/>
          <a:r>
            <a:rPr lang="en-US" sz="2100" b="1" dirty="0" smtClean="0"/>
            <a:t>Critical Limits</a:t>
          </a:r>
          <a:endParaRPr lang="en-US" sz="2100" dirty="0"/>
        </a:p>
      </dgm:t>
    </dgm:pt>
    <dgm:pt modelId="{E8F9D2DD-B2BA-4457-A8DC-19FA041310AA}" type="parTrans" cxnId="{7D0FA340-D389-4C3C-9360-99473D21CDBF}">
      <dgm:prSet/>
      <dgm:spPr/>
      <dgm:t>
        <a:bodyPr/>
        <a:lstStyle/>
        <a:p>
          <a:pPr algn="l"/>
          <a:endParaRPr lang="en-US"/>
        </a:p>
      </dgm:t>
    </dgm:pt>
    <dgm:pt modelId="{3811C0F7-A9D0-48E4-A5F6-99AD506CC2BB}" type="sibTrans" cxnId="{7D0FA340-D389-4C3C-9360-99473D21CDBF}">
      <dgm:prSet/>
      <dgm:spPr/>
      <dgm:t>
        <a:bodyPr/>
        <a:lstStyle/>
        <a:p>
          <a:pPr algn="l"/>
          <a:endParaRPr lang="en-US"/>
        </a:p>
      </dgm:t>
    </dgm:pt>
    <dgm:pt modelId="{F12F00D5-642A-4899-8D3A-BAA6460D1D72}">
      <dgm:prSet phldrT="[Text]" custT="1"/>
      <dgm:spPr>
        <a:solidFill>
          <a:schemeClr val="accent4">
            <a:lumMod val="50000"/>
          </a:schemeClr>
        </a:solidFill>
      </dgm:spPr>
      <dgm:t>
        <a:bodyPr/>
        <a:lstStyle/>
        <a:p>
          <a:pPr algn="l"/>
          <a:r>
            <a:rPr lang="en-US" sz="2000" dirty="0" smtClean="0"/>
            <a:t>The safety limits that determines a maximum and minimum value for each CCP.</a:t>
          </a:r>
          <a:endParaRPr lang="en-US" sz="2000" dirty="0"/>
        </a:p>
      </dgm:t>
    </dgm:pt>
    <dgm:pt modelId="{9C8353CE-406C-4730-8CFC-FE97F3177FF2}" type="parTrans" cxnId="{3DBA3209-73A1-45A7-AD66-163F2E7E4EC4}">
      <dgm:prSet/>
      <dgm:spPr/>
      <dgm:t>
        <a:bodyPr/>
        <a:lstStyle/>
        <a:p>
          <a:pPr algn="l"/>
          <a:endParaRPr lang="en-US"/>
        </a:p>
      </dgm:t>
    </dgm:pt>
    <dgm:pt modelId="{E9F77D04-7EC6-440D-A6AA-1D079DEB57F3}" type="sibTrans" cxnId="{3DBA3209-73A1-45A7-AD66-163F2E7E4EC4}">
      <dgm:prSet/>
      <dgm:spPr/>
      <dgm:t>
        <a:bodyPr/>
        <a:lstStyle/>
        <a:p>
          <a:pPr algn="l"/>
          <a:endParaRPr lang="en-US"/>
        </a:p>
      </dgm:t>
    </dgm:pt>
    <dgm:pt modelId="{55DEA20D-7BBB-44BA-959B-922331B23755}">
      <dgm:prSet/>
      <dgm:spPr>
        <a:solidFill>
          <a:srgbClr val="0070C0"/>
        </a:solidFill>
      </dgm:spPr>
      <dgm:t>
        <a:bodyPr/>
        <a:lstStyle/>
        <a:p>
          <a:pPr algn="l"/>
          <a:r>
            <a:rPr lang="en-US" b="1" dirty="0" smtClean="0"/>
            <a:t>Monitoring</a:t>
          </a:r>
        </a:p>
        <a:p>
          <a:pPr algn="l"/>
          <a:endParaRPr lang="en-US" b="1" dirty="0" smtClean="0"/>
        </a:p>
        <a:p>
          <a:pPr algn="l"/>
          <a:r>
            <a:rPr lang="en-US" b="0" dirty="0" smtClean="0"/>
            <a:t>. These </a:t>
          </a:r>
          <a:r>
            <a:rPr lang="en-US" dirty="0" smtClean="0"/>
            <a:t>include observations or measurements to assess whether the CCP is being met</a:t>
          </a:r>
          <a:endParaRPr lang="en-US" dirty="0"/>
        </a:p>
      </dgm:t>
    </dgm:pt>
    <dgm:pt modelId="{F15EE4A0-C9DD-41CE-8E0B-B5C3EC445AA3}" type="parTrans" cxnId="{9AFD31FB-3B98-4A2D-B675-3A8DB0C09A84}">
      <dgm:prSet/>
      <dgm:spPr/>
      <dgm:t>
        <a:bodyPr/>
        <a:lstStyle/>
        <a:p>
          <a:pPr algn="l"/>
          <a:endParaRPr lang="en-US"/>
        </a:p>
      </dgm:t>
    </dgm:pt>
    <dgm:pt modelId="{0F21BA63-04D9-490F-95CE-3DAB875BC6F7}" type="sibTrans" cxnId="{9AFD31FB-3B98-4A2D-B675-3A8DB0C09A84}">
      <dgm:prSet/>
      <dgm:spPr/>
      <dgm:t>
        <a:bodyPr/>
        <a:lstStyle/>
        <a:p>
          <a:pPr algn="l"/>
          <a:endParaRPr lang="en-US"/>
        </a:p>
      </dgm:t>
    </dgm:pt>
    <dgm:pt modelId="{EDB3C02E-AA30-4FE0-8C3B-A101BF776537}" type="pres">
      <dgm:prSet presAssocID="{AD0D449D-547B-40E8-B7B6-9866AF9D7FB1}" presName="Name0" presStyleCnt="0">
        <dgm:presLayoutVars>
          <dgm:dir/>
          <dgm:resizeHandles val="exact"/>
        </dgm:presLayoutVars>
      </dgm:prSet>
      <dgm:spPr/>
      <dgm:t>
        <a:bodyPr/>
        <a:lstStyle/>
        <a:p>
          <a:endParaRPr lang="en-US"/>
        </a:p>
      </dgm:t>
    </dgm:pt>
    <dgm:pt modelId="{6788D195-FC91-4ACB-8353-AC6D10A6E289}" type="pres">
      <dgm:prSet presAssocID="{0D432167-8E4F-4FEE-AC31-80BF8A215189}" presName="node" presStyleLbl="node1" presStyleIdx="0" presStyleCnt="4">
        <dgm:presLayoutVars>
          <dgm:bulletEnabled val="1"/>
        </dgm:presLayoutVars>
      </dgm:prSet>
      <dgm:spPr/>
      <dgm:t>
        <a:bodyPr/>
        <a:lstStyle/>
        <a:p>
          <a:endParaRPr lang="en-US"/>
        </a:p>
      </dgm:t>
    </dgm:pt>
    <dgm:pt modelId="{4F7C3C09-4B56-41FE-A2A1-B05A1D158A7B}" type="pres">
      <dgm:prSet presAssocID="{4586F2AF-2E7B-45ED-AF60-636607A1ACAD}" presName="sibTrans" presStyleCnt="0"/>
      <dgm:spPr/>
    </dgm:pt>
    <dgm:pt modelId="{F1EFE573-C984-4110-B4B9-C041BA5354D6}" type="pres">
      <dgm:prSet presAssocID="{90006554-78B0-4E8D-8D7B-66ED999D8A27}" presName="node" presStyleLbl="node1" presStyleIdx="1" presStyleCnt="4">
        <dgm:presLayoutVars>
          <dgm:bulletEnabled val="1"/>
        </dgm:presLayoutVars>
      </dgm:prSet>
      <dgm:spPr/>
      <dgm:t>
        <a:bodyPr/>
        <a:lstStyle/>
        <a:p>
          <a:endParaRPr lang="en-US"/>
        </a:p>
      </dgm:t>
    </dgm:pt>
    <dgm:pt modelId="{9364C373-3EFE-4034-9BFD-35F6FCAA9E59}" type="pres">
      <dgm:prSet presAssocID="{400F87C7-C8D6-41F1-9E29-C85CF5EE02D5}" presName="sibTrans" presStyleCnt="0"/>
      <dgm:spPr/>
    </dgm:pt>
    <dgm:pt modelId="{80EF65E3-244E-4940-8DAA-76E5D96EAA2D}" type="pres">
      <dgm:prSet presAssocID="{97CF6A51-98B5-48FF-8F4C-29C5B6515C17}" presName="node" presStyleLbl="node1" presStyleIdx="2" presStyleCnt="4">
        <dgm:presLayoutVars>
          <dgm:bulletEnabled val="1"/>
        </dgm:presLayoutVars>
      </dgm:prSet>
      <dgm:spPr/>
      <dgm:t>
        <a:bodyPr/>
        <a:lstStyle/>
        <a:p>
          <a:endParaRPr lang="en-US"/>
        </a:p>
      </dgm:t>
    </dgm:pt>
    <dgm:pt modelId="{F76EEF80-A756-4DC4-96D3-5F5A71B06AA9}" type="pres">
      <dgm:prSet presAssocID="{3811C0F7-A9D0-48E4-A5F6-99AD506CC2BB}" presName="sibTrans" presStyleCnt="0"/>
      <dgm:spPr/>
    </dgm:pt>
    <dgm:pt modelId="{AAB120B5-D01D-40BA-9C8C-4A3AADC85154}" type="pres">
      <dgm:prSet presAssocID="{55DEA20D-7BBB-44BA-959B-922331B23755}" presName="node" presStyleLbl="node1" presStyleIdx="3" presStyleCnt="4">
        <dgm:presLayoutVars>
          <dgm:bulletEnabled val="1"/>
        </dgm:presLayoutVars>
      </dgm:prSet>
      <dgm:spPr/>
      <dgm:t>
        <a:bodyPr/>
        <a:lstStyle/>
        <a:p>
          <a:endParaRPr lang="en-US"/>
        </a:p>
      </dgm:t>
    </dgm:pt>
  </dgm:ptLst>
  <dgm:cxnLst>
    <dgm:cxn modelId="{2C11B8F7-B657-434C-AEDA-9F331ECF0ECF}" srcId="{0D432167-8E4F-4FEE-AC31-80BF8A215189}" destId="{55A1060E-04FF-48BA-B012-C5C7C3DA57B4}" srcOrd="0" destOrd="0" parTransId="{F4BDC269-D1E4-4379-828B-351A79C9274E}" sibTransId="{CE92AADC-A431-4454-B44E-D71FDB32D5FA}"/>
    <dgm:cxn modelId="{9AFD31FB-3B98-4A2D-B675-3A8DB0C09A84}" srcId="{AD0D449D-547B-40E8-B7B6-9866AF9D7FB1}" destId="{55DEA20D-7BBB-44BA-959B-922331B23755}" srcOrd="3" destOrd="0" parTransId="{F15EE4A0-C9DD-41CE-8E0B-B5C3EC445AA3}" sibTransId="{0F21BA63-04D9-490F-95CE-3DAB875BC6F7}"/>
    <dgm:cxn modelId="{3DBA3209-73A1-45A7-AD66-163F2E7E4EC4}" srcId="{97CF6A51-98B5-48FF-8F4C-29C5B6515C17}" destId="{F12F00D5-642A-4899-8D3A-BAA6460D1D72}" srcOrd="0" destOrd="0" parTransId="{9C8353CE-406C-4730-8CFC-FE97F3177FF2}" sibTransId="{E9F77D04-7EC6-440D-A6AA-1D079DEB57F3}"/>
    <dgm:cxn modelId="{0A19DA21-992A-4BF1-A09E-8D3711859B85}" type="presOf" srcId="{90006554-78B0-4E8D-8D7B-66ED999D8A27}" destId="{F1EFE573-C984-4110-B4B9-C041BA5354D6}" srcOrd="0" destOrd="0" presId="urn:microsoft.com/office/officeart/2005/8/layout/hList6"/>
    <dgm:cxn modelId="{40A73A50-105A-4A16-AD4E-8E942C44711D}" type="presOf" srcId="{F12F00D5-642A-4899-8D3A-BAA6460D1D72}" destId="{80EF65E3-244E-4940-8DAA-76E5D96EAA2D}" srcOrd="0" destOrd="1" presId="urn:microsoft.com/office/officeart/2005/8/layout/hList6"/>
    <dgm:cxn modelId="{ECD672FA-33B7-4D82-915F-215D08D8C723}" type="presOf" srcId="{0864D831-2452-49D4-B5C8-641E9E29A207}" destId="{F1EFE573-C984-4110-B4B9-C041BA5354D6}" srcOrd="0" destOrd="1" presId="urn:microsoft.com/office/officeart/2005/8/layout/hList6"/>
    <dgm:cxn modelId="{4AC6D5C3-4691-44A9-820E-9840F26F0C70}" type="presOf" srcId="{AD0D449D-547B-40E8-B7B6-9866AF9D7FB1}" destId="{EDB3C02E-AA30-4FE0-8C3B-A101BF776537}" srcOrd="0" destOrd="0" presId="urn:microsoft.com/office/officeart/2005/8/layout/hList6"/>
    <dgm:cxn modelId="{7D0FA340-D389-4C3C-9360-99473D21CDBF}" srcId="{AD0D449D-547B-40E8-B7B6-9866AF9D7FB1}" destId="{97CF6A51-98B5-48FF-8F4C-29C5B6515C17}" srcOrd="2" destOrd="0" parTransId="{E8F9D2DD-B2BA-4457-A8DC-19FA041310AA}" sibTransId="{3811C0F7-A9D0-48E4-A5F6-99AD506CC2BB}"/>
    <dgm:cxn modelId="{4D0E528C-5D7D-4A58-954F-5E9B084AFB3D}" srcId="{AD0D449D-547B-40E8-B7B6-9866AF9D7FB1}" destId="{0D432167-8E4F-4FEE-AC31-80BF8A215189}" srcOrd="0" destOrd="0" parTransId="{77CBDDB5-5FCF-48DF-A026-9BE9FC6DAABB}" sibTransId="{4586F2AF-2E7B-45ED-AF60-636607A1ACAD}"/>
    <dgm:cxn modelId="{4EBBBFB9-6D99-45E7-A824-4B177C9453EE}" srcId="{90006554-78B0-4E8D-8D7B-66ED999D8A27}" destId="{0864D831-2452-49D4-B5C8-641E9E29A207}" srcOrd="0" destOrd="0" parTransId="{DA938641-303D-4014-9388-1736B6C80A1A}" sibTransId="{875F7992-1808-4266-8482-23D66A9E9CEE}"/>
    <dgm:cxn modelId="{1A6D3806-7C13-4BD2-9205-E8B6DFB6BDC9}" type="presOf" srcId="{97CF6A51-98B5-48FF-8F4C-29C5B6515C17}" destId="{80EF65E3-244E-4940-8DAA-76E5D96EAA2D}" srcOrd="0" destOrd="0" presId="urn:microsoft.com/office/officeart/2005/8/layout/hList6"/>
    <dgm:cxn modelId="{96AA6EF8-3A7F-4172-864A-10F01AD7C6D6}" srcId="{AD0D449D-547B-40E8-B7B6-9866AF9D7FB1}" destId="{90006554-78B0-4E8D-8D7B-66ED999D8A27}" srcOrd="1" destOrd="0" parTransId="{794734D5-3DB8-4F87-91B4-C7DB6F1ACFE6}" sibTransId="{400F87C7-C8D6-41F1-9E29-C85CF5EE02D5}"/>
    <dgm:cxn modelId="{E9907B58-04E3-4B8B-9C07-75E755F8B3C8}" type="presOf" srcId="{0D432167-8E4F-4FEE-AC31-80BF8A215189}" destId="{6788D195-FC91-4ACB-8353-AC6D10A6E289}" srcOrd="0" destOrd="0" presId="urn:microsoft.com/office/officeart/2005/8/layout/hList6"/>
    <dgm:cxn modelId="{CC37D34B-3253-4BCB-9AB6-7023F984B79E}" type="presOf" srcId="{55DEA20D-7BBB-44BA-959B-922331B23755}" destId="{AAB120B5-D01D-40BA-9C8C-4A3AADC85154}" srcOrd="0" destOrd="0" presId="urn:microsoft.com/office/officeart/2005/8/layout/hList6"/>
    <dgm:cxn modelId="{3996CBB5-5129-4FF7-B27A-1A650339B9A6}" type="presOf" srcId="{55A1060E-04FF-48BA-B012-C5C7C3DA57B4}" destId="{6788D195-FC91-4ACB-8353-AC6D10A6E289}" srcOrd="0" destOrd="1" presId="urn:microsoft.com/office/officeart/2005/8/layout/hList6"/>
    <dgm:cxn modelId="{596A1B50-2F43-4DB1-BAA1-0DF14387FE49}" type="presParOf" srcId="{EDB3C02E-AA30-4FE0-8C3B-A101BF776537}" destId="{6788D195-FC91-4ACB-8353-AC6D10A6E289}" srcOrd="0" destOrd="0" presId="urn:microsoft.com/office/officeart/2005/8/layout/hList6"/>
    <dgm:cxn modelId="{5AA3C5B5-C981-4444-AA86-4BA4A3B47596}" type="presParOf" srcId="{EDB3C02E-AA30-4FE0-8C3B-A101BF776537}" destId="{4F7C3C09-4B56-41FE-A2A1-B05A1D158A7B}" srcOrd="1" destOrd="0" presId="urn:microsoft.com/office/officeart/2005/8/layout/hList6"/>
    <dgm:cxn modelId="{FD8B68AE-FB63-4AEB-8914-848B6DD0E619}" type="presParOf" srcId="{EDB3C02E-AA30-4FE0-8C3B-A101BF776537}" destId="{F1EFE573-C984-4110-B4B9-C041BA5354D6}" srcOrd="2" destOrd="0" presId="urn:microsoft.com/office/officeart/2005/8/layout/hList6"/>
    <dgm:cxn modelId="{C5733BC4-E6DC-4C22-9173-9110E5008E4E}" type="presParOf" srcId="{EDB3C02E-AA30-4FE0-8C3B-A101BF776537}" destId="{9364C373-3EFE-4034-9BFD-35F6FCAA9E59}" srcOrd="3" destOrd="0" presId="urn:microsoft.com/office/officeart/2005/8/layout/hList6"/>
    <dgm:cxn modelId="{C0FE1AE8-7430-4B7E-8EBD-862BB778C167}" type="presParOf" srcId="{EDB3C02E-AA30-4FE0-8C3B-A101BF776537}" destId="{80EF65E3-244E-4940-8DAA-76E5D96EAA2D}" srcOrd="4" destOrd="0" presId="urn:microsoft.com/office/officeart/2005/8/layout/hList6"/>
    <dgm:cxn modelId="{B18A1854-D19D-4FAF-A337-0706A7F6A68C}" type="presParOf" srcId="{EDB3C02E-AA30-4FE0-8C3B-A101BF776537}" destId="{F76EEF80-A756-4DC4-96D3-5F5A71B06AA9}" srcOrd="5" destOrd="0" presId="urn:microsoft.com/office/officeart/2005/8/layout/hList6"/>
    <dgm:cxn modelId="{66C695CC-677F-4CE6-A1D5-06103F12F0DF}" type="presParOf" srcId="{EDB3C02E-AA30-4FE0-8C3B-A101BF776537}" destId="{AAB120B5-D01D-40BA-9C8C-4A3AADC85154}" srcOrd="6" destOrd="0" presId="urn:microsoft.com/office/officeart/2005/8/layout/hList6"/>
  </dgm:cxnLst>
  <dgm:bg/>
  <dgm:whole/>
</dgm:dataModel>
</file>

<file path=ppt/diagrams/data2.xml><?xml version="1.0" encoding="utf-8"?>
<dgm:dataModel xmlns:dgm="http://schemas.openxmlformats.org/drawingml/2006/diagram" xmlns:a="http://schemas.openxmlformats.org/drawingml/2006/main">
  <dgm:ptLst>
    <dgm:pt modelId="{5B110C0A-718D-449D-9800-7CCB26110EDD}"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5A92E51E-EF60-420B-ACD3-7318049721F7}">
      <dgm:prSet phldrT="[Text]"/>
      <dgm:spPr/>
      <dgm:t>
        <a:bodyPr/>
        <a:lstStyle/>
        <a:p>
          <a:r>
            <a:rPr lang="en-US" b="1" dirty="0" smtClean="0"/>
            <a:t>Corrective Action</a:t>
          </a:r>
          <a:endParaRPr lang="en-US" dirty="0"/>
        </a:p>
      </dgm:t>
    </dgm:pt>
    <dgm:pt modelId="{5DB10793-D415-4345-AC10-07F8AC2E8AD9}" type="parTrans" cxnId="{8A316258-1B53-4578-82BD-98D35881B6AB}">
      <dgm:prSet/>
      <dgm:spPr/>
      <dgm:t>
        <a:bodyPr/>
        <a:lstStyle/>
        <a:p>
          <a:endParaRPr lang="en-US"/>
        </a:p>
      </dgm:t>
    </dgm:pt>
    <dgm:pt modelId="{772701B1-E981-4C48-B310-CE9E979FB903}" type="sibTrans" cxnId="{8A316258-1B53-4578-82BD-98D35881B6AB}">
      <dgm:prSet/>
      <dgm:spPr/>
      <dgm:t>
        <a:bodyPr/>
        <a:lstStyle/>
        <a:p>
          <a:endParaRPr lang="en-US"/>
        </a:p>
      </dgm:t>
    </dgm:pt>
    <dgm:pt modelId="{8CB8DA03-3725-4C06-9CE4-B6F2331FA4F8}">
      <dgm:prSet phldrT="[Text]"/>
      <dgm:spPr/>
      <dgm:t>
        <a:bodyPr/>
        <a:lstStyle/>
        <a:p>
          <a:r>
            <a:rPr lang="en-US" dirty="0" smtClean="0"/>
            <a:t>Actions that need to take if there is any deviation from the established critical limit</a:t>
          </a:r>
          <a:endParaRPr lang="en-US" dirty="0"/>
        </a:p>
      </dgm:t>
    </dgm:pt>
    <dgm:pt modelId="{BBEC1B1D-E783-4A86-863F-6688279A6812}" type="parTrans" cxnId="{70EB03DC-0FF5-422D-922D-A3AD079E163A}">
      <dgm:prSet/>
      <dgm:spPr/>
      <dgm:t>
        <a:bodyPr/>
        <a:lstStyle/>
        <a:p>
          <a:endParaRPr lang="en-US"/>
        </a:p>
      </dgm:t>
    </dgm:pt>
    <dgm:pt modelId="{C7E1A9D0-1AEC-41C4-848D-27F2F4D407A1}" type="sibTrans" cxnId="{70EB03DC-0FF5-422D-922D-A3AD079E163A}">
      <dgm:prSet/>
      <dgm:spPr/>
      <dgm:t>
        <a:bodyPr/>
        <a:lstStyle/>
        <a:p>
          <a:endParaRPr lang="en-US"/>
        </a:p>
      </dgm:t>
    </dgm:pt>
    <dgm:pt modelId="{E83EB30B-5F4E-4F2C-B975-170F06484024}">
      <dgm:prSet phldrT="[Text]"/>
      <dgm:spPr>
        <a:solidFill>
          <a:srgbClr val="00421E"/>
        </a:solidFill>
      </dgm:spPr>
      <dgm:t>
        <a:bodyPr/>
        <a:lstStyle/>
        <a:p>
          <a:r>
            <a:rPr lang="en-US" b="1" dirty="0" smtClean="0"/>
            <a:t>Verification</a:t>
          </a:r>
          <a:endParaRPr lang="en-US" dirty="0"/>
        </a:p>
      </dgm:t>
    </dgm:pt>
    <dgm:pt modelId="{EB0EBBFA-1795-49A5-BA83-6B30FCB4A8F6}" type="parTrans" cxnId="{094D557B-99F6-470B-8094-ADBFF7FB901F}">
      <dgm:prSet/>
      <dgm:spPr/>
      <dgm:t>
        <a:bodyPr/>
        <a:lstStyle/>
        <a:p>
          <a:endParaRPr lang="en-US"/>
        </a:p>
      </dgm:t>
    </dgm:pt>
    <dgm:pt modelId="{C6258335-C272-4E0E-B624-9545521C49ED}" type="sibTrans" cxnId="{094D557B-99F6-470B-8094-ADBFF7FB901F}">
      <dgm:prSet/>
      <dgm:spPr/>
      <dgm:t>
        <a:bodyPr/>
        <a:lstStyle/>
        <a:p>
          <a:endParaRPr lang="en-US"/>
        </a:p>
      </dgm:t>
    </dgm:pt>
    <dgm:pt modelId="{5DB03F98-C7DA-4A8F-B259-34A06F14C61D}">
      <dgm:prSet phldrT="[Text]"/>
      <dgm:spPr>
        <a:solidFill>
          <a:srgbClr val="00421E"/>
        </a:solidFill>
      </dgm:spPr>
      <dgm:t>
        <a:bodyPr/>
        <a:lstStyle/>
        <a:p>
          <a:r>
            <a:rPr lang="en-US" dirty="0" smtClean="0"/>
            <a:t>To determine that the food safety management plan is properly implemented and all the hazards were identified</a:t>
          </a:r>
          <a:endParaRPr lang="en-US" dirty="0"/>
        </a:p>
      </dgm:t>
    </dgm:pt>
    <dgm:pt modelId="{8E5381D6-4CBD-41F6-AC66-5C71E71211D6}" type="parTrans" cxnId="{845001F2-3EE5-44B4-886E-F5C0D5D5F19C}">
      <dgm:prSet/>
      <dgm:spPr/>
      <dgm:t>
        <a:bodyPr/>
        <a:lstStyle/>
        <a:p>
          <a:endParaRPr lang="en-US"/>
        </a:p>
      </dgm:t>
    </dgm:pt>
    <dgm:pt modelId="{7D71158C-8E10-4CB1-ACBE-A758EDEBC19E}" type="sibTrans" cxnId="{845001F2-3EE5-44B4-886E-F5C0D5D5F19C}">
      <dgm:prSet/>
      <dgm:spPr/>
      <dgm:t>
        <a:bodyPr/>
        <a:lstStyle/>
        <a:p>
          <a:endParaRPr lang="en-US"/>
        </a:p>
      </dgm:t>
    </dgm:pt>
    <dgm:pt modelId="{84CD72DD-9816-4A20-BFA3-1B4484EB8D60}">
      <dgm:prSet phldrT="[Text]"/>
      <dgm:spPr/>
      <dgm:t>
        <a:bodyPr/>
        <a:lstStyle/>
        <a:p>
          <a:r>
            <a:rPr lang="en-US" dirty="0" smtClean="0"/>
            <a:t>contains complete records &amp; forms to show that checks have been carried out at appropriate intervals in line with the Food Safety Policy</a:t>
          </a:r>
          <a:endParaRPr lang="en-US" dirty="0"/>
        </a:p>
      </dgm:t>
    </dgm:pt>
    <dgm:pt modelId="{2FA2488F-7033-4437-B564-3080C53D6C38}">
      <dgm:prSet phldrT="[Text]"/>
      <dgm:spPr/>
      <dgm:t>
        <a:bodyPr/>
        <a:lstStyle/>
        <a:p>
          <a:r>
            <a:rPr lang="en-US" b="1" dirty="0" smtClean="0"/>
            <a:t>Record Keeping &amp; Documentation</a:t>
          </a:r>
          <a:endParaRPr lang="en-US" dirty="0"/>
        </a:p>
      </dgm:t>
    </dgm:pt>
    <dgm:pt modelId="{35881A7A-BA04-4E9B-9BCC-3C41318CAC6F}" type="sibTrans" cxnId="{089A2355-32C7-4259-8F63-8E48F6042963}">
      <dgm:prSet/>
      <dgm:spPr/>
      <dgm:t>
        <a:bodyPr/>
        <a:lstStyle/>
        <a:p>
          <a:endParaRPr lang="en-US"/>
        </a:p>
      </dgm:t>
    </dgm:pt>
    <dgm:pt modelId="{B537D86A-D1A8-4213-83C7-EF9283FE7A6A}" type="parTrans" cxnId="{089A2355-32C7-4259-8F63-8E48F6042963}">
      <dgm:prSet/>
      <dgm:spPr/>
      <dgm:t>
        <a:bodyPr/>
        <a:lstStyle/>
        <a:p>
          <a:endParaRPr lang="en-US"/>
        </a:p>
      </dgm:t>
    </dgm:pt>
    <dgm:pt modelId="{4F399796-F149-4BDC-BCF6-A83EE28CF319}" type="sibTrans" cxnId="{59661301-D765-44A0-8DC0-8202A169C18D}">
      <dgm:prSet/>
      <dgm:spPr/>
      <dgm:t>
        <a:bodyPr/>
        <a:lstStyle/>
        <a:p>
          <a:endParaRPr lang="en-US"/>
        </a:p>
      </dgm:t>
    </dgm:pt>
    <dgm:pt modelId="{3CBECEA5-2C2C-416D-B904-BF005DDA722D}" type="parTrans" cxnId="{59661301-D765-44A0-8DC0-8202A169C18D}">
      <dgm:prSet/>
      <dgm:spPr/>
      <dgm:t>
        <a:bodyPr/>
        <a:lstStyle/>
        <a:p>
          <a:endParaRPr lang="en-US"/>
        </a:p>
      </dgm:t>
    </dgm:pt>
    <dgm:pt modelId="{ED2A362B-ACB4-4AE3-9373-25BA79F896B4}" type="pres">
      <dgm:prSet presAssocID="{5B110C0A-718D-449D-9800-7CCB26110EDD}" presName="Name0" presStyleCnt="0">
        <dgm:presLayoutVars>
          <dgm:dir/>
          <dgm:resizeHandles val="exact"/>
        </dgm:presLayoutVars>
      </dgm:prSet>
      <dgm:spPr/>
      <dgm:t>
        <a:bodyPr/>
        <a:lstStyle/>
        <a:p>
          <a:endParaRPr lang="en-US"/>
        </a:p>
      </dgm:t>
    </dgm:pt>
    <dgm:pt modelId="{EA04A000-E1F5-4FCD-884F-16A203D4497C}" type="pres">
      <dgm:prSet presAssocID="{5A92E51E-EF60-420B-ACD3-7318049721F7}" presName="node" presStyleLbl="node1" presStyleIdx="0" presStyleCnt="3">
        <dgm:presLayoutVars>
          <dgm:bulletEnabled val="1"/>
        </dgm:presLayoutVars>
      </dgm:prSet>
      <dgm:spPr/>
      <dgm:t>
        <a:bodyPr/>
        <a:lstStyle/>
        <a:p>
          <a:endParaRPr lang="en-US"/>
        </a:p>
      </dgm:t>
    </dgm:pt>
    <dgm:pt modelId="{454D7CF6-443F-43D9-8F9F-37F9750FB394}" type="pres">
      <dgm:prSet presAssocID="{772701B1-E981-4C48-B310-CE9E979FB903}" presName="sibTrans" presStyleCnt="0"/>
      <dgm:spPr/>
    </dgm:pt>
    <dgm:pt modelId="{531F809F-AB02-4011-9E37-54B70BF4D836}" type="pres">
      <dgm:prSet presAssocID="{E83EB30B-5F4E-4F2C-B975-170F06484024}" presName="node" presStyleLbl="node1" presStyleIdx="1" presStyleCnt="3">
        <dgm:presLayoutVars>
          <dgm:bulletEnabled val="1"/>
        </dgm:presLayoutVars>
      </dgm:prSet>
      <dgm:spPr/>
      <dgm:t>
        <a:bodyPr/>
        <a:lstStyle/>
        <a:p>
          <a:endParaRPr lang="en-US"/>
        </a:p>
      </dgm:t>
    </dgm:pt>
    <dgm:pt modelId="{C4B17F37-4083-4B21-A085-E5C69E5E4AEF}" type="pres">
      <dgm:prSet presAssocID="{C6258335-C272-4E0E-B624-9545521C49ED}" presName="sibTrans" presStyleCnt="0"/>
      <dgm:spPr/>
    </dgm:pt>
    <dgm:pt modelId="{4FB5844F-1662-4817-AEDE-CD4CC4B7099D}" type="pres">
      <dgm:prSet presAssocID="{2FA2488F-7033-4437-B564-3080C53D6C38}" presName="node" presStyleLbl="node1" presStyleIdx="2" presStyleCnt="3">
        <dgm:presLayoutVars>
          <dgm:bulletEnabled val="1"/>
        </dgm:presLayoutVars>
      </dgm:prSet>
      <dgm:spPr/>
      <dgm:t>
        <a:bodyPr/>
        <a:lstStyle/>
        <a:p>
          <a:endParaRPr lang="en-US"/>
        </a:p>
      </dgm:t>
    </dgm:pt>
  </dgm:ptLst>
  <dgm:cxnLst>
    <dgm:cxn modelId="{366C9333-5BE5-4F75-AC1B-8406C576A9DE}" type="presOf" srcId="{84CD72DD-9816-4A20-BFA3-1B4484EB8D60}" destId="{4FB5844F-1662-4817-AEDE-CD4CC4B7099D}" srcOrd="0" destOrd="1" presId="urn:microsoft.com/office/officeart/2005/8/layout/hList6"/>
    <dgm:cxn modelId="{094D557B-99F6-470B-8094-ADBFF7FB901F}" srcId="{5B110C0A-718D-449D-9800-7CCB26110EDD}" destId="{E83EB30B-5F4E-4F2C-B975-170F06484024}" srcOrd="1" destOrd="0" parTransId="{EB0EBBFA-1795-49A5-BA83-6B30FCB4A8F6}" sibTransId="{C6258335-C272-4E0E-B624-9545521C49ED}"/>
    <dgm:cxn modelId="{B671689E-4CAE-48F1-BD32-E247DAA4FD25}" type="presOf" srcId="{5DB03F98-C7DA-4A8F-B259-34A06F14C61D}" destId="{531F809F-AB02-4011-9E37-54B70BF4D836}" srcOrd="0" destOrd="1" presId="urn:microsoft.com/office/officeart/2005/8/layout/hList6"/>
    <dgm:cxn modelId="{70EB03DC-0FF5-422D-922D-A3AD079E163A}" srcId="{5A92E51E-EF60-420B-ACD3-7318049721F7}" destId="{8CB8DA03-3725-4C06-9CE4-B6F2331FA4F8}" srcOrd="0" destOrd="0" parTransId="{BBEC1B1D-E783-4A86-863F-6688279A6812}" sibTransId="{C7E1A9D0-1AEC-41C4-848D-27F2F4D407A1}"/>
    <dgm:cxn modelId="{8552FD1C-1134-4E19-9FA1-2FC89E79CB9E}" type="presOf" srcId="{8CB8DA03-3725-4C06-9CE4-B6F2331FA4F8}" destId="{EA04A000-E1F5-4FCD-884F-16A203D4497C}" srcOrd="0" destOrd="1" presId="urn:microsoft.com/office/officeart/2005/8/layout/hList6"/>
    <dgm:cxn modelId="{6EC72E0D-5722-470C-B779-4E29F0FF7859}" type="presOf" srcId="{5A92E51E-EF60-420B-ACD3-7318049721F7}" destId="{EA04A000-E1F5-4FCD-884F-16A203D4497C}" srcOrd="0" destOrd="0" presId="urn:microsoft.com/office/officeart/2005/8/layout/hList6"/>
    <dgm:cxn modelId="{B6051F8A-0C56-41F9-A96E-D9D6A5903930}" type="presOf" srcId="{5B110C0A-718D-449D-9800-7CCB26110EDD}" destId="{ED2A362B-ACB4-4AE3-9373-25BA79F896B4}" srcOrd="0" destOrd="0" presId="urn:microsoft.com/office/officeart/2005/8/layout/hList6"/>
    <dgm:cxn modelId="{6867E1CE-064A-40FD-A347-EF337D60E69F}" type="presOf" srcId="{2FA2488F-7033-4437-B564-3080C53D6C38}" destId="{4FB5844F-1662-4817-AEDE-CD4CC4B7099D}" srcOrd="0" destOrd="0" presId="urn:microsoft.com/office/officeart/2005/8/layout/hList6"/>
    <dgm:cxn modelId="{8A316258-1B53-4578-82BD-98D35881B6AB}" srcId="{5B110C0A-718D-449D-9800-7CCB26110EDD}" destId="{5A92E51E-EF60-420B-ACD3-7318049721F7}" srcOrd="0" destOrd="0" parTransId="{5DB10793-D415-4345-AC10-07F8AC2E8AD9}" sibTransId="{772701B1-E981-4C48-B310-CE9E979FB903}"/>
    <dgm:cxn modelId="{361205F6-B414-4153-9F4A-11F2C997C9D2}" type="presOf" srcId="{E83EB30B-5F4E-4F2C-B975-170F06484024}" destId="{531F809F-AB02-4011-9E37-54B70BF4D836}" srcOrd="0" destOrd="0" presId="urn:microsoft.com/office/officeart/2005/8/layout/hList6"/>
    <dgm:cxn modelId="{845001F2-3EE5-44B4-886E-F5C0D5D5F19C}" srcId="{E83EB30B-5F4E-4F2C-B975-170F06484024}" destId="{5DB03F98-C7DA-4A8F-B259-34A06F14C61D}" srcOrd="0" destOrd="0" parTransId="{8E5381D6-4CBD-41F6-AC66-5C71E71211D6}" sibTransId="{7D71158C-8E10-4CB1-ACBE-A758EDEBC19E}"/>
    <dgm:cxn modelId="{59661301-D765-44A0-8DC0-8202A169C18D}" srcId="{2FA2488F-7033-4437-B564-3080C53D6C38}" destId="{84CD72DD-9816-4A20-BFA3-1B4484EB8D60}" srcOrd="0" destOrd="0" parTransId="{3CBECEA5-2C2C-416D-B904-BF005DDA722D}" sibTransId="{4F399796-F149-4BDC-BCF6-A83EE28CF319}"/>
    <dgm:cxn modelId="{089A2355-32C7-4259-8F63-8E48F6042963}" srcId="{5B110C0A-718D-449D-9800-7CCB26110EDD}" destId="{2FA2488F-7033-4437-B564-3080C53D6C38}" srcOrd="2" destOrd="0" parTransId="{B537D86A-D1A8-4213-83C7-EF9283FE7A6A}" sibTransId="{35881A7A-BA04-4E9B-9BCC-3C41318CAC6F}"/>
    <dgm:cxn modelId="{39EAAFCE-25D8-455B-B3FF-E8EF3EBFBEC4}" type="presParOf" srcId="{ED2A362B-ACB4-4AE3-9373-25BA79F896B4}" destId="{EA04A000-E1F5-4FCD-884F-16A203D4497C}" srcOrd="0" destOrd="0" presId="urn:microsoft.com/office/officeart/2005/8/layout/hList6"/>
    <dgm:cxn modelId="{300B80D9-14D3-4DC4-89A6-3AD6D08E0E79}" type="presParOf" srcId="{ED2A362B-ACB4-4AE3-9373-25BA79F896B4}" destId="{454D7CF6-443F-43D9-8F9F-37F9750FB394}" srcOrd="1" destOrd="0" presId="urn:microsoft.com/office/officeart/2005/8/layout/hList6"/>
    <dgm:cxn modelId="{F213E08F-3236-4FAA-85D7-54E9BA9E869B}" type="presParOf" srcId="{ED2A362B-ACB4-4AE3-9373-25BA79F896B4}" destId="{531F809F-AB02-4011-9E37-54B70BF4D836}" srcOrd="2" destOrd="0" presId="urn:microsoft.com/office/officeart/2005/8/layout/hList6"/>
    <dgm:cxn modelId="{65EA2957-D0D6-4C2B-B7D6-6F54461E6B56}" type="presParOf" srcId="{ED2A362B-ACB4-4AE3-9373-25BA79F896B4}" destId="{C4B17F37-4083-4B21-A085-E5C69E5E4AEF}" srcOrd="3" destOrd="0" presId="urn:microsoft.com/office/officeart/2005/8/layout/hList6"/>
    <dgm:cxn modelId="{E18E8046-3D10-4336-BC26-4C48631A5B93}" type="presParOf" srcId="{ED2A362B-ACB4-4AE3-9373-25BA79F896B4}" destId="{4FB5844F-1662-4817-AEDE-CD4CC4B7099D}" srcOrd="4" destOrd="0" presId="urn:microsoft.com/office/officeart/2005/8/layout/hList6"/>
  </dgm:cxnLst>
  <dgm:bg/>
  <dgm:whole/>
</dgm:dataModel>
</file>

<file path=ppt/diagrams/data3.xml><?xml version="1.0" encoding="utf-8"?>
<dgm:dataModel xmlns:dgm="http://schemas.openxmlformats.org/drawingml/2006/diagram" xmlns:a="http://schemas.openxmlformats.org/drawingml/2006/main">
  <dgm:ptLst>
    <dgm:pt modelId="{51D6FACA-5648-4814-AE3C-65EF21962129}"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B9219A41-8B20-4F4E-8535-B7232F9D121F}">
      <dgm:prSet phldrT="[Text]"/>
      <dgm:spPr/>
      <dgm:t>
        <a:bodyPr/>
        <a:lstStyle/>
        <a:p>
          <a:r>
            <a:rPr lang="en-US" b="1" dirty="0" smtClean="0"/>
            <a:t>Conduct a risk assessment</a:t>
          </a:r>
          <a:endParaRPr lang="en-US" dirty="0"/>
        </a:p>
      </dgm:t>
    </dgm:pt>
    <dgm:pt modelId="{9E91B1D3-E09C-4DC1-9EBE-2DDE42DB6855}" type="parTrans" cxnId="{41CAE6F8-584E-41AE-B50D-185470A45E6F}">
      <dgm:prSet/>
      <dgm:spPr/>
      <dgm:t>
        <a:bodyPr/>
        <a:lstStyle/>
        <a:p>
          <a:endParaRPr lang="en-US"/>
        </a:p>
      </dgm:t>
    </dgm:pt>
    <dgm:pt modelId="{DA8EA22E-23EF-448D-8A19-E26BBE44E9CF}" type="sibTrans" cxnId="{41CAE6F8-584E-41AE-B50D-185470A45E6F}">
      <dgm:prSet/>
      <dgm:spPr/>
      <dgm:t>
        <a:bodyPr/>
        <a:lstStyle/>
        <a:p>
          <a:endParaRPr lang="en-US"/>
        </a:p>
      </dgm:t>
    </dgm:pt>
    <dgm:pt modelId="{910AC15A-5655-49C6-9683-9F155D48C376}">
      <dgm:prSet phldrT="[Text]"/>
      <dgm:spPr/>
      <dgm:t>
        <a:bodyPr/>
        <a:lstStyle/>
        <a:p>
          <a:r>
            <a:rPr lang="en-US" dirty="0" smtClean="0"/>
            <a:t>These provide a basis for determining the need to establish microbiological safety objectives</a:t>
          </a:r>
          <a:endParaRPr lang="en-US" dirty="0"/>
        </a:p>
      </dgm:t>
    </dgm:pt>
    <dgm:pt modelId="{C8A1BC61-D072-4756-A036-CF2CC39419B2}" type="parTrans" cxnId="{BB1E764C-A862-4738-B674-FE0A719BBBB9}">
      <dgm:prSet/>
      <dgm:spPr/>
      <dgm:t>
        <a:bodyPr/>
        <a:lstStyle/>
        <a:p>
          <a:endParaRPr lang="en-US"/>
        </a:p>
      </dgm:t>
    </dgm:pt>
    <dgm:pt modelId="{DBBE0B8F-27F0-4879-981D-148630681FA5}" type="sibTrans" cxnId="{BB1E764C-A862-4738-B674-FE0A719BBBB9}">
      <dgm:prSet/>
      <dgm:spPr/>
      <dgm:t>
        <a:bodyPr/>
        <a:lstStyle/>
        <a:p>
          <a:endParaRPr lang="en-US"/>
        </a:p>
      </dgm:t>
    </dgm:pt>
    <dgm:pt modelId="{A0DC4FCC-41FC-4E87-A570-C5C7D1DA33BC}">
      <dgm:prSet phldrT="[Text]"/>
      <dgm:spPr/>
      <dgm:t>
        <a:bodyPr/>
        <a:lstStyle/>
        <a:p>
          <a:r>
            <a:rPr lang="en-US" b="1" dirty="0" smtClean="0"/>
            <a:t>Establish food safety objectives</a:t>
          </a:r>
          <a:endParaRPr lang="en-US" dirty="0"/>
        </a:p>
      </dgm:t>
    </dgm:pt>
    <dgm:pt modelId="{5821E693-29C9-4B08-BFE4-86AE4CB3C2E2}" type="parTrans" cxnId="{DFAD0B07-6862-48C6-B2C6-DC2D2EF2FCF3}">
      <dgm:prSet/>
      <dgm:spPr/>
      <dgm:t>
        <a:bodyPr/>
        <a:lstStyle/>
        <a:p>
          <a:endParaRPr lang="en-US"/>
        </a:p>
      </dgm:t>
    </dgm:pt>
    <dgm:pt modelId="{C02AC870-74EA-4852-A839-F1FF7F747164}" type="sibTrans" cxnId="{DFAD0B07-6862-48C6-B2C6-DC2D2EF2FCF3}">
      <dgm:prSet/>
      <dgm:spPr/>
      <dgm:t>
        <a:bodyPr/>
        <a:lstStyle/>
        <a:p>
          <a:endParaRPr lang="en-US"/>
        </a:p>
      </dgm:t>
    </dgm:pt>
    <dgm:pt modelId="{4AAB9888-238F-4725-A762-ED9EFA4773A2}">
      <dgm:prSet phldrT="[Text]"/>
      <dgm:spPr/>
      <dgm:t>
        <a:bodyPr/>
        <a:lstStyle/>
        <a:p>
          <a:r>
            <a:rPr lang="en-US" dirty="0" smtClean="0"/>
            <a:t>It is a statement of the maximum level of a microbiological hazard considered acceptable for consumer protection</a:t>
          </a:r>
          <a:endParaRPr lang="en-US" dirty="0"/>
        </a:p>
      </dgm:t>
    </dgm:pt>
    <dgm:pt modelId="{4AF22A15-9A66-4CCE-9501-C1F004BECFA6}" type="parTrans" cxnId="{55CFD25C-3A46-4951-98BC-9458CA51AE06}">
      <dgm:prSet/>
      <dgm:spPr/>
      <dgm:t>
        <a:bodyPr/>
        <a:lstStyle/>
        <a:p>
          <a:endParaRPr lang="en-US"/>
        </a:p>
      </dgm:t>
    </dgm:pt>
    <dgm:pt modelId="{76D27170-4976-4D0A-84DF-C81F5A3D1B06}" type="sibTrans" cxnId="{55CFD25C-3A46-4951-98BC-9458CA51AE06}">
      <dgm:prSet/>
      <dgm:spPr/>
      <dgm:t>
        <a:bodyPr/>
        <a:lstStyle/>
        <a:p>
          <a:endParaRPr lang="en-US"/>
        </a:p>
      </dgm:t>
    </dgm:pt>
    <dgm:pt modelId="{EDD104D2-FBDF-4C46-8763-C9861D993031}">
      <dgm:prSet phldrT="[Text]"/>
      <dgm:spPr/>
      <dgm:t>
        <a:bodyPr/>
        <a:lstStyle/>
        <a:p>
          <a:r>
            <a:rPr lang="en-US" b="1" dirty="0" smtClean="0"/>
            <a:t>Achievable food safe&amp; objectives</a:t>
          </a:r>
          <a:endParaRPr lang="en-US" dirty="0"/>
        </a:p>
      </dgm:t>
    </dgm:pt>
    <dgm:pt modelId="{3DF2D432-2407-46C1-B5C6-FF9E38F868E2}" type="parTrans" cxnId="{B0A337CB-3562-404C-BF7A-77A4218F01AB}">
      <dgm:prSet/>
      <dgm:spPr/>
      <dgm:t>
        <a:bodyPr/>
        <a:lstStyle/>
        <a:p>
          <a:endParaRPr lang="en-US"/>
        </a:p>
      </dgm:t>
    </dgm:pt>
    <dgm:pt modelId="{D381F90D-B644-45F0-9023-E5A4A03F51B7}" type="sibTrans" cxnId="{B0A337CB-3562-404C-BF7A-77A4218F01AB}">
      <dgm:prSet/>
      <dgm:spPr/>
      <dgm:t>
        <a:bodyPr/>
        <a:lstStyle/>
        <a:p>
          <a:endParaRPr lang="en-US"/>
        </a:p>
      </dgm:t>
    </dgm:pt>
    <dgm:pt modelId="{A348D590-8046-4187-BAD1-0555789466F1}">
      <dgm:prSet phldrT="[Text]"/>
      <dgm:spPr/>
      <dgm:t>
        <a:bodyPr/>
        <a:lstStyle/>
        <a:p>
          <a:r>
            <a:rPr lang="en-US" dirty="0" smtClean="0"/>
            <a:t>objectives should be achievable throughout the food chain</a:t>
          </a:r>
          <a:endParaRPr lang="en-US" dirty="0"/>
        </a:p>
      </dgm:t>
    </dgm:pt>
    <dgm:pt modelId="{15EBCCFE-7EA5-4F8F-9599-F3E1376D08DA}" type="parTrans" cxnId="{31C64B6E-9068-401B-AB5E-AB8C4127A1B9}">
      <dgm:prSet/>
      <dgm:spPr/>
      <dgm:t>
        <a:bodyPr/>
        <a:lstStyle/>
        <a:p>
          <a:endParaRPr lang="en-US"/>
        </a:p>
      </dgm:t>
    </dgm:pt>
    <dgm:pt modelId="{4AEAB6E1-605F-4B06-BE5C-9AAC83B02D94}" type="sibTrans" cxnId="{31C64B6E-9068-401B-AB5E-AB8C4127A1B9}">
      <dgm:prSet/>
      <dgm:spPr/>
      <dgm:t>
        <a:bodyPr/>
        <a:lstStyle/>
        <a:p>
          <a:endParaRPr lang="en-US"/>
        </a:p>
      </dgm:t>
    </dgm:pt>
    <dgm:pt modelId="{CA192D44-8581-471A-85EF-9EF25CB0A262}">
      <dgm:prSet phldrT="[Text]"/>
      <dgm:spPr/>
      <dgm:t>
        <a:bodyPr/>
        <a:lstStyle/>
        <a:p>
          <a:r>
            <a:rPr lang="en-US" b="1" dirty="0" smtClean="0"/>
            <a:t>Establish microbiological criteria, when appropriate: </a:t>
          </a:r>
          <a:r>
            <a:rPr lang="en-US" dirty="0" smtClean="0"/>
            <a:t> </a:t>
          </a:r>
          <a:endParaRPr lang="en-US" dirty="0"/>
        </a:p>
      </dgm:t>
    </dgm:pt>
    <dgm:pt modelId="{97E40FB1-279A-4B09-A800-3761873EA444}" type="parTrans" cxnId="{47A09302-CC70-4C57-9E36-8B27C18F6D13}">
      <dgm:prSet/>
      <dgm:spPr/>
      <dgm:t>
        <a:bodyPr/>
        <a:lstStyle/>
        <a:p>
          <a:endParaRPr lang="en-US"/>
        </a:p>
      </dgm:t>
    </dgm:pt>
    <dgm:pt modelId="{A97C7E32-22E3-4989-B6D5-56B6C96CBD4B}" type="sibTrans" cxnId="{47A09302-CC70-4C57-9E36-8B27C18F6D13}">
      <dgm:prSet/>
      <dgm:spPr/>
      <dgm:t>
        <a:bodyPr/>
        <a:lstStyle/>
        <a:p>
          <a:endParaRPr lang="en-US"/>
        </a:p>
      </dgm:t>
    </dgm:pt>
    <dgm:pt modelId="{4A2CD99F-8934-4A8E-9B4F-C1B4B6ECF1BC}">
      <dgm:prSet phldrT="[Text]"/>
      <dgm:spPr/>
      <dgm:t>
        <a:bodyPr/>
        <a:lstStyle/>
        <a:p>
          <a:r>
            <a:rPr lang="en-US" b="1" dirty="0" smtClean="0"/>
            <a:t>Establish acceptance procedures for the food at port </a:t>
          </a:r>
          <a:r>
            <a:rPr lang="en-US" b="1" i="1" dirty="0" smtClean="0"/>
            <a:t>of </a:t>
          </a:r>
          <a:r>
            <a:rPr lang="en-US" b="1" dirty="0" smtClean="0"/>
            <a:t>entry</a:t>
          </a:r>
          <a:endParaRPr lang="en-US" dirty="0"/>
        </a:p>
      </dgm:t>
    </dgm:pt>
    <dgm:pt modelId="{8E3D67D1-1A79-4C89-B731-CA09DAA39F95}" type="parTrans" cxnId="{B18F70CB-1E1D-4654-BDF2-1FAD63D1306D}">
      <dgm:prSet/>
      <dgm:spPr/>
      <dgm:t>
        <a:bodyPr/>
        <a:lstStyle/>
        <a:p>
          <a:endParaRPr lang="en-US"/>
        </a:p>
      </dgm:t>
    </dgm:pt>
    <dgm:pt modelId="{98F0D78B-366C-4E72-91BA-8F4D45C10414}" type="sibTrans" cxnId="{B18F70CB-1E1D-4654-BDF2-1FAD63D1306D}">
      <dgm:prSet/>
      <dgm:spPr/>
      <dgm:t>
        <a:bodyPr/>
        <a:lstStyle/>
        <a:p>
          <a:endParaRPr lang="en-US"/>
        </a:p>
      </dgm:t>
    </dgm:pt>
    <dgm:pt modelId="{E1F39180-7700-4553-94F1-E5FEC18D2DB9}">
      <dgm:prSet/>
      <dgm:spPr/>
      <dgm:t>
        <a:bodyPr/>
        <a:lstStyle/>
        <a:p>
          <a:r>
            <a:rPr lang="en-US" smtClean="0"/>
            <a:t>This must be performed by an expert group of food microbiologists.</a:t>
          </a:r>
          <a:endParaRPr lang="en-US"/>
        </a:p>
      </dgm:t>
    </dgm:pt>
    <dgm:pt modelId="{E53374E0-6B0B-4FFB-AF0F-2835006A2C6C}" type="parTrans" cxnId="{592FFCCE-1E6F-4919-8410-1459C02FCBF6}">
      <dgm:prSet/>
      <dgm:spPr/>
      <dgm:t>
        <a:bodyPr/>
        <a:lstStyle/>
        <a:p>
          <a:endParaRPr lang="en-US"/>
        </a:p>
      </dgm:t>
    </dgm:pt>
    <dgm:pt modelId="{B9D232C5-D39D-4442-BAAE-A83F5A42C414}" type="sibTrans" cxnId="{592FFCCE-1E6F-4919-8410-1459C02FCBF6}">
      <dgm:prSet/>
      <dgm:spPr/>
      <dgm:t>
        <a:bodyPr/>
        <a:lstStyle/>
        <a:p>
          <a:endParaRPr lang="en-US"/>
        </a:p>
      </dgm:t>
    </dgm:pt>
    <dgm:pt modelId="{4218418E-2176-48AD-B183-FCC55D2BBC4F}">
      <dgm:prSet/>
      <dgm:spPr/>
      <dgm:t>
        <a:bodyPr/>
        <a:lstStyle/>
        <a:p>
          <a:r>
            <a:rPr lang="en-US" smtClean="0"/>
            <a:t>A list of approved suppliers as determined by inspection of facilities and operations, certification, microbiological testing </a:t>
          </a:r>
          <a:endParaRPr lang="en-US"/>
        </a:p>
      </dgm:t>
    </dgm:pt>
    <dgm:pt modelId="{A95A9028-9ED8-4946-9D20-A791E40A3C1D}" type="parTrans" cxnId="{3B358BBA-6C3E-4250-9691-F2721FEB292C}">
      <dgm:prSet/>
      <dgm:spPr/>
      <dgm:t>
        <a:bodyPr/>
        <a:lstStyle/>
        <a:p>
          <a:endParaRPr lang="en-US"/>
        </a:p>
      </dgm:t>
    </dgm:pt>
    <dgm:pt modelId="{F9A8A32A-546D-475B-9E88-171BAA450B18}" type="sibTrans" cxnId="{3B358BBA-6C3E-4250-9691-F2721FEB292C}">
      <dgm:prSet/>
      <dgm:spPr/>
      <dgm:t>
        <a:bodyPr/>
        <a:lstStyle/>
        <a:p>
          <a:endParaRPr lang="en-US"/>
        </a:p>
      </dgm:t>
    </dgm:pt>
    <dgm:pt modelId="{15BB7BC9-73C9-4717-8F09-6800BFAE9DE6}" type="pres">
      <dgm:prSet presAssocID="{51D6FACA-5648-4814-AE3C-65EF21962129}" presName="Name0" presStyleCnt="0">
        <dgm:presLayoutVars>
          <dgm:dir/>
          <dgm:animLvl val="lvl"/>
          <dgm:resizeHandles/>
        </dgm:presLayoutVars>
      </dgm:prSet>
      <dgm:spPr/>
      <dgm:t>
        <a:bodyPr/>
        <a:lstStyle/>
        <a:p>
          <a:endParaRPr lang="en-US"/>
        </a:p>
      </dgm:t>
    </dgm:pt>
    <dgm:pt modelId="{1D7E3AFE-EBFE-4645-8EE6-88433FC5D133}" type="pres">
      <dgm:prSet presAssocID="{B9219A41-8B20-4F4E-8535-B7232F9D121F}" presName="linNode" presStyleCnt="0"/>
      <dgm:spPr/>
    </dgm:pt>
    <dgm:pt modelId="{08C83E27-1ACF-401B-AF44-9A11B41B56C8}" type="pres">
      <dgm:prSet presAssocID="{B9219A41-8B20-4F4E-8535-B7232F9D121F}" presName="parentShp" presStyleLbl="node1" presStyleIdx="0" presStyleCnt="5">
        <dgm:presLayoutVars>
          <dgm:bulletEnabled val="1"/>
        </dgm:presLayoutVars>
      </dgm:prSet>
      <dgm:spPr/>
      <dgm:t>
        <a:bodyPr/>
        <a:lstStyle/>
        <a:p>
          <a:endParaRPr lang="en-US"/>
        </a:p>
      </dgm:t>
    </dgm:pt>
    <dgm:pt modelId="{EBBCA73F-4143-40FA-8288-746C20EC1531}" type="pres">
      <dgm:prSet presAssocID="{B9219A41-8B20-4F4E-8535-B7232F9D121F}" presName="childShp" presStyleLbl="bgAccFollowNode1" presStyleIdx="0" presStyleCnt="5">
        <dgm:presLayoutVars>
          <dgm:bulletEnabled val="1"/>
        </dgm:presLayoutVars>
      </dgm:prSet>
      <dgm:spPr/>
      <dgm:t>
        <a:bodyPr/>
        <a:lstStyle/>
        <a:p>
          <a:endParaRPr lang="en-US"/>
        </a:p>
      </dgm:t>
    </dgm:pt>
    <dgm:pt modelId="{107ACF80-C4D0-401B-B2C0-C74F441A7F83}" type="pres">
      <dgm:prSet presAssocID="{DA8EA22E-23EF-448D-8A19-E26BBE44E9CF}" presName="spacing" presStyleCnt="0"/>
      <dgm:spPr/>
    </dgm:pt>
    <dgm:pt modelId="{6C2CB473-7E68-42EF-B4E3-EFD4FCDEAF41}" type="pres">
      <dgm:prSet presAssocID="{A0DC4FCC-41FC-4E87-A570-C5C7D1DA33BC}" presName="linNode" presStyleCnt="0"/>
      <dgm:spPr/>
    </dgm:pt>
    <dgm:pt modelId="{198DC460-C52D-46C4-866E-DC362FAAA03E}" type="pres">
      <dgm:prSet presAssocID="{A0DC4FCC-41FC-4E87-A570-C5C7D1DA33BC}" presName="parentShp" presStyleLbl="node1" presStyleIdx="1" presStyleCnt="5">
        <dgm:presLayoutVars>
          <dgm:bulletEnabled val="1"/>
        </dgm:presLayoutVars>
      </dgm:prSet>
      <dgm:spPr/>
      <dgm:t>
        <a:bodyPr/>
        <a:lstStyle/>
        <a:p>
          <a:endParaRPr lang="en-US"/>
        </a:p>
      </dgm:t>
    </dgm:pt>
    <dgm:pt modelId="{D815EE94-3349-4C4C-B0F6-13292EED5A9E}" type="pres">
      <dgm:prSet presAssocID="{A0DC4FCC-41FC-4E87-A570-C5C7D1DA33BC}" presName="childShp" presStyleLbl="bgAccFollowNode1" presStyleIdx="1" presStyleCnt="5">
        <dgm:presLayoutVars>
          <dgm:bulletEnabled val="1"/>
        </dgm:presLayoutVars>
      </dgm:prSet>
      <dgm:spPr/>
      <dgm:t>
        <a:bodyPr/>
        <a:lstStyle/>
        <a:p>
          <a:endParaRPr lang="en-US"/>
        </a:p>
      </dgm:t>
    </dgm:pt>
    <dgm:pt modelId="{63B3C8A5-2EBA-459E-B246-15496DED0832}" type="pres">
      <dgm:prSet presAssocID="{C02AC870-74EA-4852-A839-F1FF7F747164}" presName="spacing" presStyleCnt="0"/>
      <dgm:spPr/>
    </dgm:pt>
    <dgm:pt modelId="{1ACDA4E4-2211-4456-B8A3-14B1398FB1D0}" type="pres">
      <dgm:prSet presAssocID="{EDD104D2-FBDF-4C46-8763-C9861D993031}" presName="linNode" presStyleCnt="0"/>
      <dgm:spPr/>
    </dgm:pt>
    <dgm:pt modelId="{4E241DDD-8AC0-4AFD-A4ED-F7AC7C6C6193}" type="pres">
      <dgm:prSet presAssocID="{EDD104D2-FBDF-4C46-8763-C9861D993031}" presName="parentShp" presStyleLbl="node1" presStyleIdx="2" presStyleCnt="5">
        <dgm:presLayoutVars>
          <dgm:bulletEnabled val="1"/>
        </dgm:presLayoutVars>
      </dgm:prSet>
      <dgm:spPr/>
      <dgm:t>
        <a:bodyPr/>
        <a:lstStyle/>
        <a:p>
          <a:endParaRPr lang="en-US"/>
        </a:p>
      </dgm:t>
    </dgm:pt>
    <dgm:pt modelId="{96D7E8E1-2897-45B7-9F1A-0E42E7F1A122}" type="pres">
      <dgm:prSet presAssocID="{EDD104D2-FBDF-4C46-8763-C9861D993031}" presName="childShp" presStyleLbl="bgAccFollowNode1" presStyleIdx="2" presStyleCnt="5">
        <dgm:presLayoutVars>
          <dgm:bulletEnabled val="1"/>
        </dgm:presLayoutVars>
      </dgm:prSet>
      <dgm:spPr/>
      <dgm:t>
        <a:bodyPr/>
        <a:lstStyle/>
        <a:p>
          <a:endParaRPr lang="en-US"/>
        </a:p>
      </dgm:t>
    </dgm:pt>
    <dgm:pt modelId="{538CDC44-5AB6-41A2-9873-5B739C97E96A}" type="pres">
      <dgm:prSet presAssocID="{D381F90D-B644-45F0-9023-E5A4A03F51B7}" presName="spacing" presStyleCnt="0"/>
      <dgm:spPr/>
    </dgm:pt>
    <dgm:pt modelId="{780ADE7D-E294-426F-B612-E82C645DC939}" type="pres">
      <dgm:prSet presAssocID="{CA192D44-8581-471A-85EF-9EF25CB0A262}" presName="linNode" presStyleCnt="0"/>
      <dgm:spPr/>
    </dgm:pt>
    <dgm:pt modelId="{448B7513-868B-4573-8729-8AFAC14BC0AE}" type="pres">
      <dgm:prSet presAssocID="{CA192D44-8581-471A-85EF-9EF25CB0A262}" presName="parentShp" presStyleLbl="node1" presStyleIdx="3" presStyleCnt="5">
        <dgm:presLayoutVars>
          <dgm:bulletEnabled val="1"/>
        </dgm:presLayoutVars>
      </dgm:prSet>
      <dgm:spPr/>
      <dgm:t>
        <a:bodyPr/>
        <a:lstStyle/>
        <a:p>
          <a:endParaRPr lang="en-US"/>
        </a:p>
      </dgm:t>
    </dgm:pt>
    <dgm:pt modelId="{5D53EF81-19E8-472E-A8E2-6AC7704DF466}" type="pres">
      <dgm:prSet presAssocID="{CA192D44-8581-471A-85EF-9EF25CB0A262}" presName="childShp" presStyleLbl="bgAccFollowNode1" presStyleIdx="3" presStyleCnt="5">
        <dgm:presLayoutVars>
          <dgm:bulletEnabled val="1"/>
        </dgm:presLayoutVars>
      </dgm:prSet>
      <dgm:spPr/>
      <dgm:t>
        <a:bodyPr/>
        <a:lstStyle/>
        <a:p>
          <a:endParaRPr lang="en-US"/>
        </a:p>
      </dgm:t>
    </dgm:pt>
    <dgm:pt modelId="{2CFDB27C-48DA-4348-B76E-5DEBFC7B8579}" type="pres">
      <dgm:prSet presAssocID="{A97C7E32-22E3-4989-B6D5-56B6C96CBD4B}" presName="spacing" presStyleCnt="0"/>
      <dgm:spPr/>
    </dgm:pt>
    <dgm:pt modelId="{A39E41FC-FA8F-470B-BCCF-153B5202E517}" type="pres">
      <dgm:prSet presAssocID="{4A2CD99F-8934-4A8E-9B4F-C1B4B6ECF1BC}" presName="linNode" presStyleCnt="0"/>
      <dgm:spPr/>
    </dgm:pt>
    <dgm:pt modelId="{B0E5C24F-0DFA-43FE-BDE0-002D2838E465}" type="pres">
      <dgm:prSet presAssocID="{4A2CD99F-8934-4A8E-9B4F-C1B4B6ECF1BC}" presName="parentShp" presStyleLbl="node1" presStyleIdx="4" presStyleCnt="5">
        <dgm:presLayoutVars>
          <dgm:bulletEnabled val="1"/>
        </dgm:presLayoutVars>
      </dgm:prSet>
      <dgm:spPr/>
      <dgm:t>
        <a:bodyPr/>
        <a:lstStyle/>
        <a:p>
          <a:endParaRPr lang="en-US"/>
        </a:p>
      </dgm:t>
    </dgm:pt>
    <dgm:pt modelId="{55E74A2E-34D5-4C24-A533-1A0E792517B8}" type="pres">
      <dgm:prSet presAssocID="{4A2CD99F-8934-4A8E-9B4F-C1B4B6ECF1BC}" presName="childShp" presStyleLbl="bgAccFollowNode1" presStyleIdx="4" presStyleCnt="5">
        <dgm:presLayoutVars>
          <dgm:bulletEnabled val="1"/>
        </dgm:presLayoutVars>
      </dgm:prSet>
      <dgm:spPr/>
      <dgm:t>
        <a:bodyPr/>
        <a:lstStyle/>
        <a:p>
          <a:endParaRPr lang="en-US"/>
        </a:p>
      </dgm:t>
    </dgm:pt>
  </dgm:ptLst>
  <dgm:cxnLst>
    <dgm:cxn modelId="{31C64B6E-9068-401B-AB5E-AB8C4127A1B9}" srcId="{EDD104D2-FBDF-4C46-8763-C9861D993031}" destId="{A348D590-8046-4187-BAD1-0555789466F1}" srcOrd="0" destOrd="0" parTransId="{15EBCCFE-7EA5-4F8F-9599-F3E1376D08DA}" sibTransId="{4AEAB6E1-605F-4B06-BE5C-9AAC83B02D94}"/>
    <dgm:cxn modelId="{06221E65-49D5-4C1F-846D-051FB6BF3468}" type="presOf" srcId="{E1F39180-7700-4553-94F1-E5FEC18D2DB9}" destId="{5D53EF81-19E8-472E-A8E2-6AC7704DF466}" srcOrd="0" destOrd="0" presId="urn:microsoft.com/office/officeart/2005/8/layout/vList6"/>
    <dgm:cxn modelId="{C9BD7E4E-A3BB-4033-B998-35CC8C2987A3}" type="presOf" srcId="{A0DC4FCC-41FC-4E87-A570-C5C7D1DA33BC}" destId="{198DC460-C52D-46C4-866E-DC362FAAA03E}" srcOrd="0" destOrd="0" presId="urn:microsoft.com/office/officeart/2005/8/layout/vList6"/>
    <dgm:cxn modelId="{9E911AB6-008B-4519-A083-706B4B5FCFFE}" type="presOf" srcId="{4A2CD99F-8934-4A8E-9B4F-C1B4B6ECF1BC}" destId="{B0E5C24F-0DFA-43FE-BDE0-002D2838E465}" srcOrd="0" destOrd="0" presId="urn:microsoft.com/office/officeart/2005/8/layout/vList6"/>
    <dgm:cxn modelId="{206CAF15-3D11-4443-8BBD-4DE2627C5D96}" type="presOf" srcId="{4AAB9888-238F-4725-A762-ED9EFA4773A2}" destId="{D815EE94-3349-4C4C-B0F6-13292EED5A9E}" srcOrd="0" destOrd="0" presId="urn:microsoft.com/office/officeart/2005/8/layout/vList6"/>
    <dgm:cxn modelId="{B18F70CB-1E1D-4654-BDF2-1FAD63D1306D}" srcId="{51D6FACA-5648-4814-AE3C-65EF21962129}" destId="{4A2CD99F-8934-4A8E-9B4F-C1B4B6ECF1BC}" srcOrd="4" destOrd="0" parTransId="{8E3D67D1-1A79-4C89-B731-CA09DAA39F95}" sibTransId="{98F0D78B-366C-4E72-91BA-8F4D45C10414}"/>
    <dgm:cxn modelId="{41CAE6F8-584E-41AE-B50D-185470A45E6F}" srcId="{51D6FACA-5648-4814-AE3C-65EF21962129}" destId="{B9219A41-8B20-4F4E-8535-B7232F9D121F}" srcOrd="0" destOrd="0" parTransId="{9E91B1D3-E09C-4DC1-9EBE-2DDE42DB6855}" sibTransId="{DA8EA22E-23EF-448D-8A19-E26BBE44E9CF}"/>
    <dgm:cxn modelId="{789ADFE3-DE11-4C3A-B3B6-FBF55C6FC720}" type="presOf" srcId="{CA192D44-8581-471A-85EF-9EF25CB0A262}" destId="{448B7513-868B-4573-8729-8AFAC14BC0AE}" srcOrd="0" destOrd="0" presId="urn:microsoft.com/office/officeart/2005/8/layout/vList6"/>
    <dgm:cxn modelId="{88A75986-1A64-4459-B705-1914EDCCD36D}" type="presOf" srcId="{EDD104D2-FBDF-4C46-8763-C9861D993031}" destId="{4E241DDD-8AC0-4AFD-A4ED-F7AC7C6C6193}" srcOrd="0" destOrd="0" presId="urn:microsoft.com/office/officeart/2005/8/layout/vList6"/>
    <dgm:cxn modelId="{AA8FA52C-9954-43BB-B509-AFFA83838200}" type="presOf" srcId="{A348D590-8046-4187-BAD1-0555789466F1}" destId="{96D7E8E1-2897-45B7-9F1A-0E42E7F1A122}" srcOrd="0" destOrd="0" presId="urn:microsoft.com/office/officeart/2005/8/layout/vList6"/>
    <dgm:cxn modelId="{55CFD25C-3A46-4951-98BC-9458CA51AE06}" srcId="{A0DC4FCC-41FC-4E87-A570-C5C7D1DA33BC}" destId="{4AAB9888-238F-4725-A762-ED9EFA4773A2}" srcOrd="0" destOrd="0" parTransId="{4AF22A15-9A66-4CCE-9501-C1F004BECFA6}" sibTransId="{76D27170-4976-4D0A-84DF-C81F5A3D1B06}"/>
    <dgm:cxn modelId="{339091D1-D0E5-4824-A614-866F25C0CAAA}" type="presOf" srcId="{910AC15A-5655-49C6-9683-9F155D48C376}" destId="{EBBCA73F-4143-40FA-8288-746C20EC1531}" srcOrd="0" destOrd="0" presId="urn:microsoft.com/office/officeart/2005/8/layout/vList6"/>
    <dgm:cxn modelId="{B0A337CB-3562-404C-BF7A-77A4218F01AB}" srcId="{51D6FACA-5648-4814-AE3C-65EF21962129}" destId="{EDD104D2-FBDF-4C46-8763-C9861D993031}" srcOrd="2" destOrd="0" parTransId="{3DF2D432-2407-46C1-B5C6-FF9E38F868E2}" sibTransId="{D381F90D-B644-45F0-9023-E5A4A03F51B7}"/>
    <dgm:cxn modelId="{F8A50183-6BCB-408D-8AE3-D01092942CC4}" type="presOf" srcId="{B9219A41-8B20-4F4E-8535-B7232F9D121F}" destId="{08C83E27-1ACF-401B-AF44-9A11B41B56C8}" srcOrd="0" destOrd="0" presId="urn:microsoft.com/office/officeart/2005/8/layout/vList6"/>
    <dgm:cxn modelId="{119DB0AD-1436-418D-8FA9-F4D6E930317A}" type="presOf" srcId="{4218418E-2176-48AD-B183-FCC55D2BBC4F}" destId="{55E74A2E-34D5-4C24-A533-1A0E792517B8}" srcOrd="0" destOrd="0" presId="urn:microsoft.com/office/officeart/2005/8/layout/vList6"/>
    <dgm:cxn modelId="{3B358BBA-6C3E-4250-9691-F2721FEB292C}" srcId="{4A2CD99F-8934-4A8E-9B4F-C1B4B6ECF1BC}" destId="{4218418E-2176-48AD-B183-FCC55D2BBC4F}" srcOrd="0" destOrd="0" parTransId="{A95A9028-9ED8-4946-9D20-A791E40A3C1D}" sibTransId="{F9A8A32A-546D-475B-9E88-171BAA450B18}"/>
    <dgm:cxn modelId="{BB1E764C-A862-4738-B674-FE0A719BBBB9}" srcId="{B9219A41-8B20-4F4E-8535-B7232F9D121F}" destId="{910AC15A-5655-49C6-9683-9F155D48C376}" srcOrd="0" destOrd="0" parTransId="{C8A1BC61-D072-4756-A036-CF2CC39419B2}" sibTransId="{DBBE0B8F-27F0-4879-981D-148630681FA5}"/>
    <dgm:cxn modelId="{DFAD0B07-6862-48C6-B2C6-DC2D2EF2FCF3}" srcId="{51D6FACA-5648-4814-AE3C-65EF21962129}" destId="{A0DC4FCC-41FC-4E87-A570-C5C7D1DA33BC}" srcOrd="1" destOrd="0" parTransId="{5821E693-29C9-4B08-BFE4-86AE4CB3C2E2}" sibTransId="{C02AC870-74EA-4852-A839-F1FF7F747164}"/>
    <dgm:cxn modelId="{47A09302-CC70-4C57-9E36-8B27C18F6D13}" srcId="{51D6FACA-5648-4814-AE3C-65EF21962129}" destId="{CA192D44-8581-471A-85EF-9EF25CB0A262}" srcOrd="3" destOrd="0" parTransId="{97E40FB1-279A-4B09-A800-3761873EA444}" sibTransId="{A97C7E32-22E3-4989-B6D5-56B6C96CBD4B}"/>
    <dgm:cxn modelId="{592FFCCE-1E6F-4919-8410-1459C02FCBF6}" srcId="{CA192D44-8581-471A-85EF-9EF25CB0A262}" destId="{E1F39180-7700-4553-94F1-E5FEC18D2DB9}" srcOrd="0" destOrd="0" parTransId="{E53374E0-6B0B-4FFB-AF0F-2835006A2C6C}" sibTransId="{B9D232C5-D39D-4442-BAAE-A83F5A42C414}"/>
    <dgm:cxn modelId="{CA4D1A00-702E-4757-A7C8-0D456C3AA522}" type="presOf" srcId="{51D6FACA-5648-4814-AE3C-65EF21962129}" destId="{15BB7BC9-73C9-4717-8F09-6800BFAE9DE6}" srcOrd="0" destOrd="0" presId="urn:microsoft.com/office/officeart/2005/8/layout/vList6"/>
    <dgm:cxn modelId="{8A68682B-9EFB-40B1-99B4-4AFC9F742653}" type="presParOf" srcId="{15BB7BC9-73C9-4717-8F09-6800BFAE9DE6}" destId="{1D7E3AFE-EBFE-4645-8EE6-88433FC5D133}" srcOrd="0" destOrd="0" presId="urn:microsoft.com/office/officeart/2005/8/layout/vList6"/>
    <dgm:cxn modelId="{8A516D05-03D1-4813-B6F8-664299FB97B6}" type="presParOf" srcId="{1D7E3AFE-EBFE-4645-8EE6-88433FC5D133}" destId="{08C83E27-1ACF-401B-AF44-9A11B41B56C8}" srcOrd="0" destOrd="0" presId="urn:microsoft.com/office/officeart/2005/8/layout/vList6"/>
    <dgm:cxn modelId="{E4289203-A3C9-44A0-B8AF-9459EC789FD2}" type="presParOf" srcId="{1D7E3AFE-EBFE-4645-8EE6-88433FC5D133}" destId="{EBBCA73F-4143-40FA-8288-746C20EC1531}" srcOrd="1" destOrd="0" presId="urn:microsoft.com/office/officeart/2005/8/layout/vList6"/>
    <dgm:cxn modelId="{F8F6C058-4765-444E-A969-89DBF3EC815F}" type="presParOf" srcId="{15BB7BC9-73C9-4717-8F09-6800BFAE9DE6}" destId="{107ACF80-C4D0-401B-B2C0-C74F441A7F83}" srcOrd="1" destOrd="0" presId="urn:microsoft.com/office/officeart/2005/8/layout/vList6"/>
    <dgm:cxn modelId="{CC263FD3-16C0-4511-9D58-C72B6B7383A3}" type="presParOf" srcId="{15BB7BC9-73C9-4717-8F09-6800BFAE9DE6}" destId="{6C2CB473-7E68-42EF-B4E3-EFD4FCDEAF41}" srcOrd="2" destOrd="0" presId="urn:microsoft.com/office/officeart/2005/8/layout/vList6"/>
    <dgm:cxn modelId="{D5711F6E-C748-47F4-BD2E-D268ACF6D1E0}" type="presParOf" srcId="{6C2CB473-7E68-42EF-B4E3-EFD4FCDEAF41}" destId="{198DC460-C52D-46C4-866E-DC362FAAA03E}" srcOrd="0" destOrd="0" presId="urn:microsoft.com/office/officeart/2005/8/layout/vList6"/>
    <dgm:cxn modelId="{885425A7-DA38-44AC-8BD7-F6D8B693D8D8}" type="presParOf" srcId="{6C2CB473-7E68-42EF-B4E3-EFD4FCDEAF41}" destId="{D815EE94-3349-4C4C-B0F6-13292EED5A9E}" srcOrd="1" destOrd="0" presId="urn:microsoft.com/office/officeart/2005/8/layout/vList6"/>
    <dgm:cxn modelId="{BD273DD5-2811-462E-8D54-DDBE8128099D}" type="presParOf" srcId="{15BB7BC9-73C9-4717-8F09-6800BFAE9DE6}" destId="{63B3C8A5-2EBA-459E-B246-15496DED0832}" srcOrd="3" destOrd="0" presId="urn:microsoft.com/office/officeart/2005/8/layout/vList6"/>
    <dgm:cxn modelId="{6EA49D11-19AF-4FD8-8BC7-6F1D55C5CF44}" type="presParOf" srcId="{15BB7BC9-73C9-4717-8F09-6800BFAE9DE6}" destId="{1ACDA4E4-2211-4456-B8A3-14B1398FB1D0}" srcOrd="4" destOrd="0" presId="urn:microsoft.com/office/officeart/2005/8/layout/vList6"/>
    <dgm:cxn modelId="{F683E309-0250-4A47-983F-7CD428D390C9}" type="presParOf" srcId="{1ACDA4E4-2211-4456-B8A3-14B1398FB1D0}" destId="{4E241DDD-8AC0-4AFD-A4ED-F7AC7C6C6193}" srcOrd="0" destOrd="0" presId="urn:microsoft.com/office/officeart/2005/8/layout/vList6"/>
    <dgm:cxn modelId="{C55CBF8D-6374-4C1C-B009-F32765EA8FE2}" type="presParOf" srcId="{1ACDA4E4-2211-4456-B8A3-14B1398FB1D0}" destId="{96D7E8E1-2897-45B7-9F1A-0E42E7F1A122}" srcOrd="1" destOrd="0" presId="urn:microsoft.com/office/officeart/2005/8/layout/vList6"/>
    <dgm:cxn modelId="{362C4808-978B-466A-ADE2-4A9C74DB325A}" type="presParOf" srcId="{15BB7BC9-73C9-4717-8F09-6800BFAE9DE6}" destId="{538CDC44-5AB6-41A2-9873-5B739C97E96A}" srcOrd="5" destOrd="0" presId="urn:microsoft.com/office/officeart/2005/8/layout/vList6"/>
    <dgm:cxn modelId="{2B29A1DE-BDB1-4ED7-8A65-6E071DE5CB06}" type="presParOf" srcId="{15BB7BC9-73C9-4717-8F09-6800BFAE9DE6}" destId="{780ADE7D-E294-426F-B612-E82C645DC939}" srcOrd="6" destOrd="0" presId="urn:microsoft.com/office/officeart/2005/8/layout/vList6"/>
    <dgm:cxn modelId="{22C0F8B8-650D-40EE-AB39-967E0D5982A5}" type="presParOf" srcId="{780ADE7D-E294-426F-B612-E82C645DC939}" destId="{448B7513-868B-4573-8729-8AFAC14BC0AE}" srcOrd="0" destOrd="0" presId="urn:microsoft.com/office/officeart/2005/8/layout/vList6"/>
    <dgm:cxn modelId="{8BE54AD3-226B-4BCB-8E10-DDA4387C5322}" type="presParOf" srcId="{780ADE7D-E294-426F-B612-E82C645DC939}" destId="{5D53EF81-19E8-472E-A8E2-6AC7704DF466}" srcOrd="1" destOrd="0" presId="urn:microsoft.com/office/officeart/2005/8/layout/vList6"/>
    <dgm:cxn modelId="{CA63E99D-7CE3-4D25-8637-265D7036DE6F}" type="presParOf" srcId="{15BB7BC9-73C9-4717-8F09-6800BFAE9DE6}" destId="{2CFDB27C-48DA-4348-B76E-5DEBFC7B8579}" srcOrd="7" destOrd="0" presId="urn:microsoft.com/office/officeart/2005/8/layout/vList6"/>
    <dgm:cxn modelId="{74C80FDE-B01F-46C2-B8DC-E085C84145AA}" type="presParOf" srcId="{15BB7BC9-73C9-4717-8F09-6800BFAE9DE6}" destId="{A39E41FC-FA8F-470B-BCCF-153B5202E517}" srcOrd="8" destOrd="0" presId="urn:microsoft.com/office/officeart/2005/8/layout/vList6"/>
    <dgm:cxn modelId="{CD33BCF7-BA8B-416F-898A-7F57F9640397}" type="presParOf" srcId="{A39E41FC-FA8F-470B-BCCF-153B5202E517}" destId="{B0E5C24F-0DFA-43FE-BDE0-002D2838E465}" srcOrd="0" destOrd="0" presId="urn:microsoft.com/office/officeart/2005/8/layout/vList6"/>
    <dgm:cxn modelId="{1820444E-F1C6-47A4-BF43-04F7D930034A}" type="presParOf" srcId="{A39E41FC-FA8F-470B-BCCF-153B5202E517}" destId="{55E74A2E-34D5-4C24-A533-1A0E792517B8}" srcOrd="1" destOrd="0" presId="urn:microsoft.com/office/officeart/2005/8/layout/vList6"/>
  </dgm:cxnLst>
  <dgm:bg/>
  <dgm:whole/>
</dgm:dataModel>
</file>

<file path=ppt/diagrams/data4.xml><?xml version="1.0" encoding="utf-8"?>
<dgm:dataModel xmlns:dgm="http://schemas.openxmlformats.org/drawingml/2006/diagram" xmlns:a="http://schemas.openxmlformats.org/drawingml/2006/main">
  <dgm:ptLst>
    <dgm:pt modelId="{1D21C92B-0B51-4644-8FD0-50FD12ED6FA4}" type="doc">
      <dgm:prSet loTypeId="urn:microsoft.com/office/officeart/2005/8/layout/process2" loCatId="process" qsTypeId="urn:microsoft.com/office/officeart/2005/8/quickstyle/simple1" qsCatId="simple" csTypeId="urn:microsoft.com/office/officeart/2005/8/colors/colorful1" csCatId="colorful" phldr="1"/>
      <dgm:spPr/>
    </dgm:pt>
    <dgm:pt modelId="{778F3A0E-7EDA-4A03-B28A-5271230E2DB1}">
      <dgm:prSet phldrT="[Text]" custT="1"/>
      <dgm:spPr/>
      <dgm:t>
        <a:bodyPr/>
        <a:lstStyle/>
        <a:p>
          <a:r>
            <a:rPr lang="en-US" sz="2800" dirty="0" smtClean="0"/>
            <a:t>Three controlled stages must be established:</a:t>
          </a:r>
          <a:endParaRPr lang="en-US" sz="2800" dirty="0"/>
        </a:p>
      </dgm:t>
    </dgm:pt>
    <dgm:pt modelId="{8FEA9BEF-6B42-473F-8AF1-108E5CBB5B91}" type="parTrans" cxnId="{03601C07-DED2-4825-B45E-7E7E1FE86A3B}">
      <dgm:prSet/>
      <dgm:spPr/>
      <dgm:t>
        <a:bodyPr/>
        <a:lstStyle/>
        <a:p>
          <a:endParaRPr lang="en-US"/>
        </a:p>
      </dgm:t>
    </dgm:pt>
    <dgm:pt modelId="{2D323FDE-F24B-4936-A262-A40D4DD1B13D}" type="sibTrans" cxnId="{03601C07-DED2-4825-B45E-7E7E1FE86A3B}">
      <dgm:prSet/>
      <dgm:spPr/>
      <dgm:t>
        <a:bodyPr/>
        <a:lstStyle/>
        <a:p>
          <a:endParaRPr lang="en-US"/>
        </a:p>
      </dgm:t>
    </dgm:pt>
    <dgm:pt modelId="{71373F2B-83E4-4973-8734-9BBEB28F1962}">
      <dgm:prSet phldrT="[Text]"/>
      <dgm:spPr>
        <a:solidFill>
          <a:srgbClr val="00421E"/>
        </a:solidFill>
      </dgm:spPr>
      <dgm:t>
        <a:bodyPr/>
        <a:lstStyle/>
        <a:p>
          <a:r>
            <a:rPr lang="en-US" dirty="0" smtClean="0"/>
            <a:t>(1) Prevent microorganisms from contaminating food through hygienic production measures. This must include an examination of ingredients, premises, equipment, cleaning and disinfection protocols and personnel.</a:t>
          </a:r>
          <a:endParaRPr lang="en-US" dirty="0"/>
        </a:p>
      </dgm:t>
    </dgm:pt>
    <dgm:pt modelId="{6587017B-3B9A-4BC9-B52E-92A02653B72D}" type="parTrans" cxnId="{2B0C58D3-E4E1-4E61-8977-7B86DB1F58EC}">
      <dgm:prSet/>
      <dgm:spPr/>
      <dgm:t>
        <a:bodyPr/>
        <a:lstStyle/>
        <a:p>
          <a:endParaRPr lang="en-US"/>
        </a:p>
      </dgm:t>
    </dgm:pt>
    <dgm:pt modelId="{8281C468-F271-4E99-8D15-51CEB7064E6D}" type="sibTrans" cxnId="{2B0C58D3-E4E1-4E61-8977-7B86DB1F58EC}">
      <dgm:prSet/>
      <dgm:spPr/>
      <dgm:t>
        <a:bodyPr/>
        <a:lstStyle/>
        <a:p>
          <a:endParaRPr lang="en-US"/>
        </a:p>
      </dgm:t>
    </dgm:pt>
    <dgm:pt modelId="{A3FDCE80-6930-478F-B6B9-99FAA8C32FCA}">
      <dgm:prSet/>
      <dgm:spPr>
        <a:solidFill>
          <a:schemeClr val="accent4">
            <a:lumMod val="50000"/>
          </a:schemeClr>
        </a:solidFill>
      </dgm:spPr>
      <dgm:t>
        <a:bodyPr/>
        <a:lstStyle/>
        <a:p>
          <a:r>
            <a:rPr lang="en-US" dirty="0" smtClean="0"/>
            <a:t>2) Prevent microorganisms from growing or forming toxins in food. This can be achieved through chilling, freezing or other processes such as reduction of water activity or </a:t>
          </a:r>
          <a:r>
            <a:rPr lang="en-US" dirty="0" err="1" smtClean="0"/>
            <a:t>pH.</a:t>
          </a:r>
          <a:r>
            <a:rPr lang="en-US" dirty="0" smtClean="0"/>
            <a:t> These processes, however, do not destroy microorganisms.</a:t>
          </a:r>
        </a:p>
      </dgm:t>
    </dgm:pt>
    <dgm:pt modelId="{940FEACF-7FD0-4536-89A3-2CB4A0C444DF}" type="parTrans" cxnId="{81E06427-8EBB-4CEA-8B19-FCAF8E9AD376}">
      <dgm:prSet/>
      <dgm:spPr/>
      <dgm:t>
        <a:bodyPr/>
        <a:lstStyle/>
        <a:p>
          <a:endParaRPr lang="en-US"/>
        </a:p>
      </dgm:t>
    </dgm:pt>
    <dgm:pt modelId="{B094B7C4-B228-49F9-83C7-271D12195C53}" type="sibTrans" cxnId="{81E06427-8EBB-4CEA-8B19-FCAF8E9AD376}">
      <dgm:prSet/>
      <dgm:spPr/>
      <dgm:t>
        <a:bodyPr/>
        <a:lstStyle/>
        <a:p>
          <a:endParaRPr lang="en-US"/>
        </a:p>
      </dgm:t>
    </dgm:pt>
    <dgm:pt modelId="{D30C9D6A-3EB5-4495-A8DC-3F11FDFF4A80}">
      <dgm:prSet/>
      <dgm:spPr>
        <a:solidFill>
          <a:schemeClr val="accent5">
            <a:lumMod val="50000"/>
          </a:schemeClr>
        </a:solidFill>
      </dgm:spPr>
      <dgm:t>
        <a:bodyPr/>
        <a:lstStyle/>
        <a:p>
          <a:r>
            <a:rPr lang="en-US" dirty="0" smtClean="0"/>
            <a:t>3) Eliminate any food borne microorganisms, for example by using a time and temperature processing procedure or by the addition of suitable preservatives</a:t>
          </a:r>
          <a:endParaRPr lang="en-US" dirty="0"/>
        </a:p>
      </dgm:t>
    </dgm:pt>
    <dgm:pt modelId="{30F741FA-53C0-45AE-92E3-6D6CB0860DE4}" type="parTrans" cxnId="{7B733A10-0D23-4731-96FA-2804BA064B56}">
      <dgm:prSet/>
      <dgm:spPr/>
      <dgm:t>
        <a:bodyPr/>
        <a:lstStyle/>
        <a:p>
          <a:endParaRPr lang="en-US"/>
        </a:p>
      </dgm:t>
    </dgm:pt>
    <dgm:pt modelId="{6B151989-1BE5-4567-A14E-90BC24D6D751}" type="sibTrans" cxnId="{7B733A10-0D23-4731-96FA-2804BA064B56}">
      <dgm:prSet/>
      <dgm:spPr/>
      <dgm:t>
        <a:bodyPr/>
        <a:lstStyle/>
        <a:p>
          <a:endParaRPr lang="en-US"/>
        </a:p>
      </dgm:t>
    </dgm:pt>
    <dgm:pt modelId="{B9E8C245-CF31-4752-A2E5-2C1D5AC253D8}" type="pres">
      <dgm:prSet presAssocID="{1D21C92B-0B51-4644-8FD0-50FD12ED6FA4}" presName="linearFlow" presStyleCnt="0">
        <dgm:presLayoutVars>
          <dgm:resizeHandles val="exact"/>
        </dgm:presLayoutVars>
      </dgm:prSet>
      <dgm:spPr/>
    </dgm:pt>
    <dgm:pt modelId="{5C7DA41A-4E9D-4911-9EA7-E6AC5C7F1A05}" type="pres">
      <dgm:prSet presAssocID="{778F3A0E-7EDA-4A03-B28A-5271230E2DB1}" presName="node" presStyleLbl="node1" presStyleIdx="0" presStyleCnt="4" custScaleX="396917" custScaleY="145064">
        <dgm:presLayoutVars>
          <dgm:bulletEnabled val="1"/>
        </dgm:presLayoutVars>
      </dgm:prSet>
      <dgm:spPr/>
      <dgm:t>
        <a:bodyPr/>
        <a:lstStyle/>
        <a:p>
          <a:endParaRPr lang="en-US"/>
        </a:p>
      </dgm:t>
    </dgm:pt>
    <dgm:pt modelId="{39E667BF-3057-43EA-9F2C-DEEE7DC4EFB3}" type="pres">
      <dgm:prSet presAssocID="{2D323FDE-F24B-4936-A262-A40D4DD1B13D}" presName="sibTrans" presStyleLbl="sibTrans2D1" presStyleIdx="0" presStyleCnt="3"/>
      <dgm:spPr/>
      <dgm:t>
        <a:bodyPr/>
        <a:lstStyle/>
        <a:p>
          <a:endParaRPr lang="en-US"/>
        </a:p>
      </dgm:t>
    </dgm:pt>
    <dgm:pt modelId="{774E31E3-016B-4B48-B051-43CA1AB04001}" type="pres">
      <dgm:prSet presAssocID="{2D323FDE-F24B-4936-A262-A40D4DD1B13D}" presName="connectorText" presStyleLbl="sibTrans2D1" presStyleIdx="0" presStyleCnt="3"/>
      <dgm:spPr/>
      <dgm:t>
        <a:bodyPr/>
        <a:lstStyle/>
        <a:p>
          <a:endParaRPr lang="en-US"/>
        </a:p>
      </dgm:t>
    </dgm:pt>
    <dgm:pt modelId="{C376C401-4949-413D-864B-A345212CBDC7}" type="pres">
      <dgm:prSet presAssocID="{71373F2B-83E4-4973-8734-9BBEB28F1962}" presName="node" presStyleLbl="node1" presStyleIdx="1" presStyleCnt="4" custScaleX="417807" custLinFactNeighborY="1065">
        <dgm:presLayoutVars>
          <dgm:bulletEnabled val="1"/>
        </dgm:presLayoutVars>
      </dgm:prSet>
      <dgm:spPr/>
      <dgm:t>
        <a:bodyPr/>
        <a:lstStyle/>
        <a:p>
          <a:endParaRPr lang="en-US"/>
        </a:p>
      </dgm:t>
    </dgm:pt>
    <dgm:pt modelId="{0B587F7C-BE3E-4807-9D36-8ECFE34551B6}" type="pres">
      <dgm:prSet presAssocID="{8281C468-F271-4E99-8D15-51CEB7064E6D}" presName="sibTrans" presStyleLbl="sibTrans2D1" presStyleIdx="1" presStyleCnt="3"/>
      <dgm:spPr/>
      <dgm:t>
        <a:bodyPr/>
        <a:lstStyle/>
        <a:p>
          <a:endParaRPr lang="en-US"/>
        </a:p>
      </dgm:t>
    </dgm:pt>
    <dgm:pt modelId="{6CC66CFC-A4F3-47C0-A6F8-95B557AFFB93}" type="pres">
      <dgm:prSet presAssocID="{8281C468-F271-4E99-8D15-51CEB7064E6D}" presName="connectorText" presStyleLbl="sibTrans2D1" presStyleIdx="1" presStyleCnt="3"/>
      <dgm:spPr/>
      <dgm:t>
        <a:bodyPr/>
        <a:lstStyle/>
        <a:p>
          <a:endParaRPr lang="en-US"/>
        </a:p>
      </dgm:t>
    </dgm:pt>
    <dgm:pt modelId="{1C6FC101-0E6B-4F4F-B7CD-091AED9BB8D2}" type="pres">
      <dgm:prSet presAssocID="{A3FDCE80-6930-478F-B6B9-99FAA8C32FCA}" presName="node" presStyleLbl="node1" presStyleIdx="2" presStyleCnt="4" custScaleX="417807">
        <dgm:presLayoutVars>
          <dgm:bulletEnabled val="1"/>
        </dgm:presLayoutVars>
      </dgm:prSet>
      <dgm:spPr/>
      <dgm:t>
        <a:bodyPr/>
        <a:lstStyle/>
        <a:p>
          <a:endParaRPr lang="en-US"/>
        </a:p>
      </dgm:t>
    </dgm:pt>
    <dgm:pt modelId="{5754132D-44E1-4677-8C01-AA3C77D180F9}" type="pres">
      <dgm:prSet presAssocID="{B094B7C4-B228-49F9-83C7-271D12195C53}" presName="sibTrans" presStyleLbl="sibTrans2D1" presStyleIdx="2" presStyleCnt="3"/>
      <dgm:spPr/>
      <dgm:t>
        <a:bodyPr/>
        <a:lstStyle/>
        <a:p>
          <a:endParaRPr lang="en-US"/>
        </a:p>
      </dgm:t>
    </dgm:pt>
    <dgm:pt modelId="{70015B34-994B-4439-BBD1-4FA615F55FF5}" type="pres">
      <dgm:prSet presAssocID="{B094B7C4-B228-49F9-83C7-271D12195C53}" presName="connectorText" presStyleLbl="sibTrans2D1" presStyleIdx="2" presStyleCnt="3"/>
      <dgm:spPr/>
      <dgm:t>
        <a:bodyPr/>
        <a:lstStyle/>
        <a:p>
          <a:endParaRPr lang="en-US"/>
        </a:p>
      </dgm:t>
    </dgm:pt>
    <dgm:pt modelId="{809CF679-B94C-4420-9B0E-00F7738F733A}" type="pres">
      <dgm:prSet presAssocID="{D30C9D6A-3EB5-4495-A8DC-3F11FDFF4A80}" presName="node" presStyleLbl="node1" presStyleIdx="3" presStyleCnt="4" custScaleX="417807">
        <dgm:presLayoutVars>
          <dgm:bulletEnabled val="1"/>
        </dgm:presLayoutVars>
      </dgm:prSet>
      <dgm:spPr/>
      <dgm:t>
        <a:bodyPr/>
        <a:lstStyle/>
        <a:p>
          <a:endParaRPr lang="en-US"/>
        </a:p>
      </dgm:t>
    </dgm:pt>
  </dgm:ptLst>
  <dgm:cxnLst>
    <dgm:cxn modelId="{7DD8DD43-2C7C-4156-ADAC-57489F1FEF58}" type="presOf" srcId="{1D21C92B-0B51-4644-8FD0-50FD12ED6FA4}" destId="{B9E8C245-CF31-4752-A2E5-2C1D5AC253D8}" srcOrd="0" destOrd="0" presId="urn:microsoft.com/office/officeart/2005/8/layout/process2"/>
    <dgm:cxn modelId="{66A0A029-C1FD-403C-9FAB-21D16BBF7FA6}" type="presOf" srcId="{B094B7C4-B228-49F9-83C7-271D12195C53}" destId="{5754132D-44E1-4677-8C01-AA3C77D180F9}" srcOrd="0" destOrd="0" presId="urn:microsoft.com/office/officeart/2005/8/layout/process2"/>
    <dgm:cxn modelId="{03601C07-DED2-4825-B45E-7E7E1FE86A3B}" srcId="{1D21C92B-0B51-4644-8FD0-50FD12ED6FA4}" destId="{778F3A0E-7EDA-4A03-B28A-5271230E2DB1}" srcOrd="0" destOrd="0" parTransId="{8FEA9BEF-6B42-473F-8AF1-108E5CBB5B91}" sibTransId="{2D323FDE-F24B-4936-A262-A40D4DD1B13D}"/>
    <dgm:cxn modelId="{2DEB894E-0AD4-482E-87E6-972A8B7130A0}" type="presOf" srcId="{A3FDCE80-6930-478F-B6B9-99FAA8C32FCA}" destId="{1C6FC101-0E6B-4F4F-B7CD-091AED9BB8D2}" srcOrd="0" destOrd="0" presId="urn:microsoft.com/office/officeart/2005/8/layout/process2"/>
    <dgm:cxn modelId="{141BC355-14D8-428A-B848-E83CBEEAD97A}" type="presOf" srcId="{8281C468-F271-4E99-8D15-51CEB7064E6D}" destId="{0B587F7C-BE3E-4807-9D36-8ECFE34551B6}" srcOrd="0" destOrd="0" presId="urn:microsoft.com/office/officeart/2005/8/layout/process2"/>
    <dgm:cxn modelId="{D8445C2F-1046-4F44-92CB-873C40BF7CA3}" type="presOf" srcId="{B094B7C4-B228-49F9-83C7-271D12195C53}" destId="{70015B34-994B-4439-BBD1-4FA615F55FF5}" srcOrd="1" destOrd="0" presId="urn:microsoft.com/office/officeart/2005/8/layout/process2"/>
    <dgm:cxn modelId="{89229B5B-F779-4952-818C-7D6D4A6CFA77}" type="presOf" srcId="{D30C9D6A-3EB5-4495-A8DC-3F11FDFF4A80}" destId="{809CF679-B94C-4420-9B0E-00F7738F733A}" srcOrd="0" destOrd="0" presId="urn:microsoft.com/office/officeart/2005/8/layout/process2"/>
    <dgm:cxn modelId="{6694AB7C-05FF-4DAB-81CF-0146903A9F62}" type="presOf" srcId="{2D323FDE-F24B-4936-A262-A40D4DD1B13D}" destId="{39E667BF-3057-43EA-9F2C-DEEE7DC4EFB3}" srcOrd="0" destOrd="0" presId="urn:microsoft.com/office/officeart/2005/8/layout/process2"/>
    <dgm:cxn modelId="{90B7CF84-DBA5-4BAA-BC4C-183AE3B88141}" type="presOf" srcId="{71373F2B-83E4-4973-8734-9BBEB28F1962}" destId="{C376C401-4949-413D-864B-A345212CBDC7}" srcOrd="0" destOrd="0" presId="urn:microsoft.com/office/officeart/2005/8/layout/process2"/>
    <dgm:cxn modelId="{B5BD4615-E6EF-4B1A-B3B6-293490BF3D9F}" type="presOf" srcId="{778F3A0E-7EDA-4A03-B28A-5271230E2DB1}" destId="{5C7DA41A-4E9D-4911-9EA7-E6AC5C7F1A05}" srcOrd="0" destOrd="0" presId="urn:microsoft.com/office/officeart/2005/8/layout/process2"/>
    <dgm:cxn modelId="{EB7C83E8-0EA3-4940-A13F-38018578395D}" type="presOf" srcId="{8281C468-F271-4E99-8D15-51CEB7064E6D}" destId="{6CC66CFC-A4F3-47C0-A6F8-95B557AFFB93}" srcOrd="1" destOrd="0" presId="urn:microsoft.com/office/officeart/2005/8/layout/process2"/>
    <dgm:cxn modelId="{7B733A10-0D23-4731-96FA-2804BA064B56}" srcId="{1D21C92B-0B51-4644-8FD0-50FD12ED6FA4}" destId="{D30C9D6A-3EB5-4495-A8DC-3F11FDFF4A80}" srcOrd="3" destOrd="0" parTransId="{30F741FA-53C0-45AE-92E3-6D6CB0860DE4}" sibTransId="{6B151989-1BE5-4567-A14E-90BC24D6D751}"/>
    <dgm:cxn modelId="{FC3FE3DE-4C49-43D9-AF8F-377F051A7FEF}" type="presOf" srcId="{2D323FDE-F24B-4936-A262-A40D4DD1B13D}" destId="{774E31E3-016B-4B48-B051-43CA1AB04001}" srcOrd="1" destOrd="0" presId="urn:microsoft.com/office/officeart/2005/8/layout/process2"/>
    <dgm:cxn modelId="{2B0C58D3-E4E1-4E61-8977-7B86DB1F58EC}" srcId="{1D21C92B-0B51-4644-8FD0-50FD12ED6FA4}" destId="{71373F2B-83E4-4973-8734-9BBEB28F1962}" srcOrd="1" destOrd="0" parTransId="{6587017B-3B9A-4BC9-B52E-92A02653B72D}" sibTransId="{8281C468-F271-4E99-8D15-51CEB7064E6D}"/>
    <dgm:cxn modelId="{81E06427-8EBB-4CEA-8B19-FCAF8E9AD376}" srcId="{1D21C92B-0B51-4644-8FD0-50FD12ED6FA4}" destId="{A3FDCE80-6930-478F-B6B9-99FAA8C32FCA}" srcOrd="2" destOrd="0" parTransId="{940FEACF-7FD0-4536-89A3-2CB4A0C444DF}" sibTransId="{B094B7C4-B228-49F9-83C7-271D12195C53}"/>
    <dgm:cxn modelId="{3E1A2BA9-7B41-4AA8-8E3F-3F91464EC7F1}" type="presParOf" srcId="{B9E8C245-CF31-4752-A2E5-2C1D5AC253D8}" destId="{5C7DA41A-4E9D-4911-9EA7-E6AC5C7F1A05}" srcOrd="0" destOrd="0" presId="urn:microsoft.com/office/officeart/2005/8/layout/process2"/>
    <dgm:cxn modelId="{EE92EEBB-F586-4C0C-89BA-401879EC39A2}" type="presParOf" srcId="{B9E8C245-CF31-4752-A2E5-2C1D5AC253D8}" destId="{39E667BF-3057-43EA-9F2C-DEEE7DC4EFB3}" srcOrd="1" destOrd="0" presId="urn:microsoft.com/office/officeart/2005/8/layout/process2"/>
    <dgm:cxn modelId="{C888C071-D617-485D-9FC0-0F83C42DD33F}" type="presParOf" srcId="{39E667BF-3057-43EA-9F2C-DEEE7DC4EFB3}" destId="{774E31E3-016B-4B48-B051-43CA1AB04001}" srcOrd="0" destOrd="0" presId="urn:microsoft.com/office/officeart/2005/8/layout/process2"/>
    <dgm:cxn modelId="{F8A6DB06-D602-4C71-BDBF-2C5120A644A9}" type="presParOf" srcId="{B9E8C245-CF31-4752-A2E5-2C1D5AC253D8}" destId="{C376C401-4949-413D-864B-A345212CBDC7}" srcOrd="2" destOrd="0" presId="urn:microsoft.com/office/officeart/2005/8/layout/process2"/>
    <dgm:cxn modelId="{F2F85CFF-A6CE-4521-AFB5-AC00346EC759}" type="presParOf" srcId="{B9E8C245-CF31-4752-A2E5-2C1D5AC253D8}" destId="{0B587F7C-BE3E-4807-9D36-8ECFE34551B6}" srcOrd="3" destOrd="0" presId="urn:microsoft.com/office/officeart/2005/8/layout/process2"/>
    <dgm:cxn modelId="{7FE25248-20F8-4637-A5F2-6056EBC1AA62}" type="presParOf" srcId="{0B587F7C-BE3E-4807-9D36-8ECFE34551B6}" destId="{6CC66CFC-A4F3-47C0-A6F8-95B557AFFB93}" srcOrd="0" destOrd="0" presId="urn:microsoft.com/office/officeart/2005/8/layout/process2"/>
    <dgm:cxn modelId="{E3E8C33F-A732-4C45-8FCD-79069642D00E}" type="presParOf" srcId="{B9E8C245-CF31-4752-A2E5-2C1D5AC253D8}" destId="{1C6FC101-0E6B-4F4F-B7CD-091AED9BB8D2}" srcOrd="4" destOrd="0" presId="urn:microsoft.com/office/officeart/2005/8/layout/process2"/>
    <dgm:cxn modelId="{63EE693A-E98D-4B80-B15A-C29D6F22E200}" type="presParOf" srcId="{B9E8C245-CF31-4752-A2E5-2C1D5AC253D8}" destId="{5754132D-44E1-4677-8C01-AA3C77D180F9}" srcOrd="5" destOrd="0" presId="urn:microsoft.com/office/officeart/2005/8/layout/process2"/>
    <dgm:cxn modelId="{28F4AD3B-29CC-46A3-B8D1-4996AAEEC7ED}" type="presParOf" srcId="{5754132D-44E1-4677-8C01-AA3C77D180F9}" destId="{70015B34-994B-4439-BBD1-4FA615F55FF5}" srcOrd="0" destOrd="0" presId="urn:microsoft.com/office/officeart/2005/8/layout/process2"/>
    <dgm:cxn modelId="{70617DE4-A111-4F22-92FD-FB58D6568353}" type="presParOf" srcId="{B9E8C245-CF31-4752-A2E5-2C1D5AC253D8}" destId="{809CF679-B94C-4420-9B0E-00F7738F733A}" srcOrd="6" destOrd="0" presId="urn:microsoft.com/office/officeart/2005/8/layout/process2"/>
  </dgm:cxnLst>
  <dgm:bg/>
  <dgm:whole/>
</dgm:dataModel>
</file>

<file path=ppt/diagrams/data5.xml><?xml version="1.0" encoding="utf-8"?>
<dgm:dataModel xmlns:dgm="http://schemas.openxmlformats.org/drawingml/2006/diagram" xmlns:a="http://schemas.openxmlformats.org/drawingml/2006/main">
  <dgm:ptLst>
    <dgm:pt modelId="{AE00983E-DB41-4AA5-BECA-589F72CB2DCC}"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n-US"/>
        </a:p>
      </dgm:t>
    </dgm:pt>
    <dgm:pt modelId="{CA9A8A85-EDB4-4915-890D-313393697A5C}">
      <dgm:prSet phldrT="[Text]"/>
      <dgm:spPr/>
      <dgm:t>
        <a:bodyPr/>
        <a:lstStyle/>
        <a:p>
          <a:r>
            <a:rPr lang="en-US" b="1" dirty="0" smtClean="0"/>
            <a:t>1. Storage Upon Receiving</a:t>
          </a:r>
          <a:endParaRPr lang="en-US" dirty="0"/>
        </a:p>
      </dgm:t>
    </dgm:pt>
    <dgm:pt modelId="{6C98FB7E-C463-4658-9624-2A30E1B3CA6B}" type="parTrans" cxnId="{9EEACC50-0E99-4DF9-A1D4-5038781FFCA5}">
      <dgm:prSet/>
      <dgm:spPr/>
      <dgm:t>
        <a:bodyPr/>
        <a:lstStyle/>
        <a:p>
          <a:endParaRPr lang="en-US"/>
        </a:p>
      </dgm:t>
    </dgm:pt>
    <dgm:pt modelId="{7D432550-DBCE-4022-9F35-5EF93CD54A80}" type="sibTrans" cxnId="{9EEACC50-0E99-4DF9-A1D4-5038781FFCA5}">
      <dgm:prSet/>
      <dgm:spPr/>
      <dgm:t>
        <a:bodyPr/>
        <a:lstStyle/>
        <a:p>
          <a:endParaRPr lang="en-US"/>
        </a:p>
      </dgm:t>
    </dgm:pt>
    <dgm:pt modelId="{1E24BD42-2F51-4588-9893-EAADD0A9B872}">
      <dgm:prSet phldrT="[Text]"/>
      <dgm:spPr/>
      <dgm:t>
        <a:bodyPr/>
        <a:lstStyle/>
        <a:p>
          <a:r>
            <a:rPr lang="en-US" dirty="0" smtClean="0"/>
            <a:t>1.   Place foods in the proper storage area to avoid bacterial growth.  </a:t>
          </a:r>
          <a:endParaRPr lang="en-US" dirty="0"/>
        </a:p>
      </dgm:t>
    </dgm:pt>
    <dgm:pt modelId="{33733540-AD85-4D14-9D4B-5BD118A2C0E6}" type="parTrans" cxnId="{ADD724FC-1A77-44F3-80A0-9E867021B8F2}">
      <dgm:prSet/>
      <dgm:spPr/>
      <dgm:t>
        <a:bodyPr/>
        <a:lstStyle/>
        <a:p>
          <a:endParaRPr lang="en-US"/>
        </a:p>
      </dgm:t>
    </dgm:pt>
    <dgm:pt modelId="{3961E7FB-7185-431C-BFF9-14105A7D9694}" type="sibTrans" cxnId="{ADD724FC-1A77-44F3-80A0-9E867021B8F2}">
      <dgm:prSet/>
      <dgm:spPr/>
      <dgm:t>
        <a:bodyPr/>
        <a:lstStyle/>
        <a:p>
          <a:endParaRPr lang="en-US"/>
        </a:p>
      </dgm:t>
    </dgm:pt>
    <dgm:pt modelId="{BB4B162E-BD54-4688-9D39-417816B19093}">
      <dgm:prSet phldrT="[Text]"/>
      <dgm:spPr>
        <a:solidFill>
          <a:srgbClr val="00421E"/>
        </a:solidFill>
      </dgm:spPr>
      <dgm:t>
        <a:bodyPr/>
        <a:lstStyle/>
        <a:p>
          <a:r>
            <a:rPr lang="en-US" dirty="0" smtClean="0"/>
            <a:t>41°F or lower – refrigerator temperatures</a:t>
          </a:r>
          <a:endParaRPr lang="en-US" dirty="0"/>
        </a:p>
      </dgm:t>
    </dgm:pt>
    <dgm:pt modelId="{969D7610-82BC-4740-A7D9-DF6D17F6E6DB}" type="parTrans" cxnId="{81A3BE69-0A37-4606-B677-0CB6E9C64DD1}">
      <dgm:prSet/>
      <dgm:spPr/>
      <dgm:t>
        <a:bodyPr/>
        <a:lstStyle/>
        <a:p>
          <a:endParaRPr lang="en-US"/>
        </a:p>
      </dgm:t>
    </dgm:pt>
    <dgm:pt modelId="{878F7820-4D4D-4CE2-A0CB-8F8BB43A9239}" type="sibTrans" cxnId="{81A3BE69-0A37-4606-B677-0CB6E9C64DD1}">
      <dgm:prSet/>
      <dgm:spPr/>
      <dgm:t>
        <a:bodyPr/>
        <a:lstStyle/>
        <a:p>
          <a:endParaRPr lang="en-US"/>
        </a:p>
      </dgm:t>
    </dgm:pt>
    <dgm:pt modelId="{8F3E6C96-2B75-44DB-86C9-16E387BC1CD9}">
      <dgm:prSet phldrT="[Text]"/>
      <dgm:spPr>
        <a:solidFill>
          <a:srgbClr val="00421E"/>
        </a:solidFill>
      </dgm:spPr>
      <dgm:t>
        <a:bodyPr/>
        <a:lstStyle/>
        <a:p>
          <a:r>
            <a:rPr lang="en-US" dirty="0" smtClean="0"/>
            <a:t>50° to 70°F at 50 to 60% humidity – dry storage temperatures</a:t>
          </a:r>
          <a:endParaRPr lang="en-US" dirty="0"/>
        </a:p>
      </dgm:t>
    </dgm:pt>
    <dgm:pt modelId="{79C36F4B-69F1-4008-86EE-EDC4D64A853D}" type="parTrans" cxnId="{F41BAEDB-266B-47E6-85E7-E7D41A69D1BF}">
      <dgm:prSet/>
      <dgm:spPr/>
      <dgm:t>
        <a:bodyPr/>
        <a:lstStyle/>
        <a:p>
          <a:endParaRPr lang="en-US"/>
        </a:p>
      </dgm:t>
    </dgm:pt>
    <dgm:pt modelId="{3FE85E99-A12F-4A08-92F3-CACDFE65361A}" type="sibTrans" cxnId="{F41BAEDB-266B-47E6-85E7-E7D41A69D1BF}">
      <dgm:prSet/>
      <dgm:spPr/>
      <dgm:t>
        <a:bodyPr/>
        <a:lstStyle/>
        <a:p>
          <a:endParaRPr lang="en-US"/>
        </a:p>
      </dgm:t>
    </dgm:pt>
    <dgm:pt modelId="{59C2790D-99B0-4D12-8478-49311D0F5039}">
      <dgm:prSet phldrT="[Text]"/>
      <dgm:spPr>
        <a:solidFill>
          <a:srgbClr val="00421E"/>
        </a:solidFill>
      </dgm:spPr>
      <dgm:t>
        <a:bodyPr/>
        <a:lstStyle/>
        <a:p>
          <a:r>
            <a:rPr lang="en-US" dirty="0" smtClean="0"/>
            <a:t>0°F or below – freezer temperatures</a:t>
          </a:r>
          <a:endParaRPr lang="en-US" dirty="0"/>
        </a:p>
      </dgm:t>
    </dgm:pt>
    <dgm:pt modelId="{CC82F771-A01C-41DB-8240-7CF1F5D4A1F1}" type="parTrans" cxnId="{689FAAE2-3BA9-48CD-AD5B-8E6BDDDEE467}">
      <dgm:prSet/>
      <dgm:spPr/>
      <dgm:t>
        <a:bodyPr/>
        <a:lstStyle/>
        <a:p>
          <a:endParaRPr lang="en-US"/>
        </a:p>
      </dgm:t>
    </dgm:pt>
    <dgm:pt modelId="{482BA507-A2D2-4813-A008-7726BC6364CC}" type="sibTrans" cxnId="{689FAAE2-3BA9-48CD-AD5B-8E6BDDDEE467}">
      <dgm:prSet/>
      <dgm:spPr/>
      <dgm:t>
        <a:bodyPr/>
        <a:lstStyle/>
        <a:p>
          <a:endParaRPr lang="en-US"/>
        </a:p>
      </dgm:t>
    </dgm:pt>
    <dgm:pt modelId="{387EAC96-C38F-46FB-8844-7EAAF45FB1AC}" type="pres">
      <dgm:prSet presAssocID="{AE00983E-DB41-4AA5-BECA-589F72CB2DCC}" presName="diagram" presStyleCnt="0">
        <dgm:presLayoutVars>
          <dgm:chPref val="1"/>
          <dgm:dir/>
          <dgm:animOne val="branch"/>
          <dgm:animLvl val="lvl"/>
          <dgm:resizeHandles val="exact"/>
        </dgm:presLayoutVars>
      </dgm:prSet>
      <dgm:spPr/>
      <dgm:t>
        <a:bodyPr/>
        <a:lstStyle/>
        <a:p>
          <a:endParaRPr lang="en-US"/>
        </a:p>
      </dgm:t>
    </dgm:pt>
    <dgm:pt modelId="{8201788D-B97C-492C-A1E7-E6850F14E0DA}" type="pres">
      <dgm:prSet presAssocID="{CA9A8A85-EDB4-4915-890D-313393697A5C}" presName="root1" presStyleCnt="0"/>
      <dgm:spPr/>
    </dgm:pt>
    <dgm:pt modelId="{E4DA3C70-280D-4531-B758-B9B87F2B3953}" type="pres">
      <dgm:prSet presAssocID="{CA9A8A85-EDB4-4915-890D-313393697A5C}" presName="LevelOneTextNode" presStyleLbl="node0" presStyleIdx="0" presStyleCnt="1">
        <dgm:presLayoutVars>
          <dgm:chPref val="3"/>
        </dgm:presLayoutVars>
      </dgm:prSet>
      <dgm:spPr/>
      <dgm:t>
        <a:bodyPr/>
        <a:lstStyle/>
        <a:p>
          <a:endParaRPr lang="en-US"/>
        </a:p>
      </dgm:t>
    </dgm:pt>
    <dgm:pt modelId="{3FB0D608-0632-49C2-9138-B9B810908973}" type="pres">
      <dgm:prSet presAssocID="{CA9A8A85-EDB4-4915-890D-313393697A5C}" presName="level2hierChild" presStyleCnt="0"/>
      <dgm:spPr/>
    </dgm:pt>
    <dgm:pt modelId="{13B502E1-2479-4729-89DE-B43332ED6956}" type="pres">
      <dgm:prSet presAssocID="{33733540-AD85-4D14-9D4B-5BD118A2C0E6}" presName="conn2-1" presStyleLbl="parChTrans1D2" presStyleIdx="0" presStyleCnt="1"/>
      <dgm:spPr/>
      <dgm:t>
        <a:bodyPr/>
        <a:lstStyle/>
        <a:p>
          <a:endParaRPr lang="en-US"/>
        </a:p>
      </dgm:t>
    </dgm:pt>
    <dgm:pt modelId="{0EF640A9-810E-4807-B9FA-EEBC780D5596}" type="pres">
      <dgm:prSet presAssocID="{33733540-AD85-4D14-9D4B-5BD118A2C0E6}" presName="connTx" presStyleLbl="parChTrans1D2" presStyleIdx="0" presStyleCnt="1"/>
      <dgm:spPr/>
      <dgm:t>
        <a:bodyPr/>
        <a:lstStyle/>
        <a:p>
          <a:endParaRPr lang="en-US"/>
        </a:p>
      </dgm:t>
    </dgm:pt>
    <dgm:pt modelId="{DCD644DB-D144-4234-A2DC-CE855D4D6A6F}" type="pres">
      <dgm:prSet presAssocID="{1E24BD42-2F51-4588-9893-EAADD0A9B872}" presName="root2" presStyleCnt="0"/>
      <dgm:spPr/>
    </dgm:pt>
    <dgm:pt modelId="{6B3A83F7-7FA0-42BF-B101-3D371E845D41}" type="pres">
      <dgm:prSet presAssocID="{1E24BD42-2F51-4588-9893-EAADD0A9B872}" presName="LevelTwoTextNode" presStyleLbl="node2" presStyleIdx="0" presStyleCnt="1">
        <dgm:presLayoutVars>
          <dgm:chPref val="3"/>
        </dgm:presLayoutVars>
      </dgm:prSet>
      <dgm:spPr/>
      <dgm:t>
        <a:bodyPr/>
        <a:lstStyle/>
        <a:p>
          <a:endParaRPr lang="en-US"/>
        </a:p>
      </dgm:t>
    </dgm:pt>
    <dgm:pt modelId="{21C43354-FE0D-4B73-95C2-947915690EEC}" type="pres">
      <dgm:prSet presAssocID="{1E24BD42-2F51-4588-9893-EAADD0A9B872}" presName="level3hierChild" presStyleCnt="0"/>
      <dgm:spPr/>
    </dgm:pt>
    <dgm:pt modelId="{2D45BB99-1E3C-4F96-BBEF-4231F8DF461E}" type="pres">
      <dgm:prSet presAssocID="{969D7610-82BC-4740-A7D9-DF6D17F6E6DB}" presName="conn2-1" presStyleLbl="parChTrans1D3" presStyleIdx="0" presStyleCnt="3"/>
      <dgm:spPr/>
      <dgm:t>
        <a:bodyPr/>
        <a:lstStyle/>
        <a:p>
          <a:endParaRPr lang="en-US"/>
        </a:p>
      </dgm:t>
    </dgm:pt>
    <dgm:pt modelId="{29F36AC8-9340-4A97-9E53-8BBE870FAE87}" type="pres">
      <dgm:prSet presAssocID="{969D7610-82BC-4740-A7D9-DF6D17F6E6DB}" presName="connTx" presStyleLbl="parChTrans1D3" presStyleIdx="0" presStyleCnt="3"/>
      <dgm:spPr/>
      <dgm:t>
        <a:bodyPr/>
        <a:lstStyle/>
        <a:p>
          <a:endParaRPr lang="en-US"/>
        </a:p>
      </dgm:t>
    </dgm:pt>
    <dgm:pt modelId="{95C5494B-7B24-476F-82BF-77347F16B28C}" type="pres">
      <dgm:prSet presAssocID="{BB4B162E-BD54-4688-9D39-417816B19093}" presName="root2" presStyleCnt="0"/>
      <dgm:spPr/>
    </dgm:pt>
    <dgm:pt modelId="{0479F69F-45DF-4731-A2DE-1CF5F717C87B}" type="pres">
      <dgm:prSet presAssocID="{BB4B162E-BD54-4688-9D39-417816B19093}" presName="LevelTwoTextNode" presStyleLbl="node3" presStyleIdx="0" presStyleCnt="3">
        <dgm:presLayoutVars>
          <dgm:chPref val="3"/>
        </dgm:presLayoutVars>
      </dgm:prSet>
      <dgm:spPr/>
      <dgm:t>
        <a:bodyPr/>
        <a:lstStyle/>
        <a:p>
          <a:endParaRPr lang="en-US"/>
        </a:p>
      </dgm:t>
    </dgm:pt>
    <dgm:pt modelId="{163119CE-32BD-4319-8F44-13CCA3F971B0}" type="pres">
      <dgm:prSet presAssocID="{BB4B162E-BD54-4688-9D39-417816B19093}" presName="level3hierChild" presStyleCnt="0"/>
      <dgm:spPr/>
    </dgm:pt>
    <dgm:pt modelId="{46EC6D7A-C183-45FF-A000-24209009DCD1}" type="pres">
      <dgm:prSet presAssocID="{CC82F771-A01C-41DB-8240-7CF1F5D4A1F1}" presName="conn2-1" presStyleLbl="parChTrans1D3" presStyleIdx="1" presStyleCnt="3"/>
      <dgm:spPr/>
      <dgm:t>
        <a:bodyPr/>
        <a:lstStyle/>
        <a:p>
          <a:endParaRPr lang="en-US"/>
        </a:p>
      </dgm:t>
    </dgm:pt>
    <dgm:pt modelId="{82D8A115-BBB0-408D-AC30-F285AACA7822}" type="pres">
      <dgm:prSet presAssocID="{CC82F771-A01C-41DB-8240-7CF1F5D4A1F1}" presName="connTx" presStyleLbl="parChTrans1D3" presStyleIdx="1" presStyleCnt="3"/>
      <dgm:spPr/>
      <dgm:t>
        <a:bodyPr/>
        <a:lstStyle/>
        <a:p>
          <a:endParaRPr lang="en-US"/>
        </a:p>
      </dgm:t>
    </dgm:pt>
    <dgm:pt modelId="{22C2586A-1E7C-4140-A1B9-281F80FC3030}" type="pres">
      <dgm:prSet presAssocID="{59C2790D-99B0-4D12-8478-49311D0F5039}" presName="root2" presStyleCnt="0"/>
      <dgm:spPr/>
    </dgm:pt>
    <dgm:pt modelId="{B1663823-4894-4B22-9664-3F753B87571E}" type="pres">
      <dgm:prSet presAssocID="{59C2790D-99B0-4D12-8478-49311D0F5039}" presName="LevelTwoTextNode" presStyleLbl="node3" presStyleIdx="1" presStyleCnt="3" custLinFactNeighborX="943" custLinFactNeighborY="395">
        <dgm:presLayoutVars>
          <dgm:chPref val="3"/>
        </dgm:presLayoutVars>
      </dgm:prSet>
      <dgm:spPr/>
      <dgm:t>
        <a:bodyPr/>
        <a:lstStyle/>
        <a:p>
          <a:endParaRPr lang="en-US"/>
        </a:p>
      </dgm:t>
    </dgm:pt>
    <dgm:pt modelId="{9E78FCFD-024E-4316-8C23-BB5DF6285636}" type="pres">
      <dgm:prSet presAssocID="{59C2790D-99B0-4D12-8478-49311D0F5039}" presName="level3hierChild" presStyleCnt="0"/>
      <dgm:spPr/>
    </dgm:pt>
    <dgm:pt modelId="{4B0F03EF-922F-4F1A-B971-72B16A1A6DA2}" type="pres">
      <dgm:prSet presAssocID="{79C36F4B-69F1-4008-86EE-EDC4D64A853D}" presName="conn2-1" presStyleLbl="parChTrans1D3" presStyleIdx="2" presStyleCnt="3"/>
      <dgm:spPr/>
      <dgm:t>
        <a:bodyPr/>
        <a:lstStyle/>
        <a:p>
          <a:endParaRPr lang="en-US"/>
        </a:p>
      </dgm:t>
    </dgm:pt>
    <dgm:pt modelId="{BB086F51-12AC-4EE3-8930-4DACA71C1C3A}" type="pres">
      <dgm:prSet presAssocID="{79C36F4B-69F1-4008-86EE-EDC4D64A853D}" presName="connTx" presStyleLbl="parChTrans1D3" presStyleIdx="2" presStyleCnt="3"/>
      <dgm:spPr/>
      <dgm:t>
        <a:bodyPr/>
        <a:lstStyle/>
        <a:p>
          <a:endParaRPr lang="en-US"/>
        </a:p>
      </dgm:t>
    </dgm:pt>
    <dgm:pt modelId="{46EAD3CF-2321-458A-A6CF-68E5D2E7E56B}" type="pres">
      <dgm:prSet presAssocID="{8F3E6C96-2B75-44DB-86C9-16E387BC1CD9}" presName="root2" presStyleCnt="0"/>
      <dgm:spPr/>
    </dgm:pt>
    <dgm:pt modelId="{B7E956AA-312B-4B48-AB5A-86178428BD47}" type="pres">
      <dgm:prSet presAssocID="{8F3E6C96-2B75-44DB-86C9-16E387BC1CD9}" presName="LevelTwoTextNode" presStyleLbl="node3" presStyleIdx="2" presStyleCnt="3">
        <dgm:presLayoutVars>
          <dgm:chPref val="3"/>
        </dgm:presLayoutVars>
      </dgm:prSet>
      <dgm:spPr/>
      <dgm:t>
        <a:bodyPr/>
        <a:lstStyle/>
        <a:p>
          <a:endParaRPr lang="en-US"/>
        </a:p>
      </dgm:t>
    </dgm:pt>
    <dgm:pt modelId="{02A13E8C-89D0-45F7-BBE0-62997E423436}" type="pres">
      <dgm:prSet presAssocID="{8F3E6C96-2B75-44DB-86C9-16E387BC1CD9}" presName="level3hierChild" presStyleCnt="0"/>
      <dgm:spPr/>
    </dgm:pt>
  </dgm:ptLst>
  <dgm:cxnLst>
    <dgm:cxn modelId="{9EEACC50-0E99-4DF9-A1D4-5038781FFCA5}" srcId="{AE00983E-DB41-4AA5-BECA-589F72CB2DCC}" destId="{CA9A8A85-EDB4-4915-890D-313393697A5C}" srcOrd="0" destOrd="0" parTransId="{6C98FB7E-C463-4658-9624-2A30E1B3CA6B}" sibTransId="{7D432550-DBCE-4022-9F35-5EF93CD54A80}"/>
    <dgm:cxn modelId="{FB2FB4E9-F7EE-40A7-A74C-268F2F7E9FA6}" type="presOf" srcId="{BB4B162E-BD54-4688-9D39-417816B19093}" destId="{0479F69F-45DF-4731-A2DE-1CF5F717C87B}" srcOrd="0" destOrd="0" presId="urn:microsoft.com/office/officeart/2005/8/layout/hierarchy2"/>
    <dgm:cxn modelId="{B263A0AE-C984-4B07-B184-8770EAE7BE6A}" type="presOf" srcId="{1E24BD42-2F51-4588-9893-EAADD0A9B872}" destId="{6B3A83F7-7FA0-42BF-B101-3D371E845D41}" srcOrd="0" destOrd="0" presId="urn:microsoft.com/office/officeart/2005/8/layout/hierarchy2"/>
    <dgm:cxn modelId="{689FAAE2-3BA9-48CD-AD5B-8E6BDDDEE467}" srcId="{1E24BD42-2F51-4588-9893-EAADD0A9B872}" destId="{59C2790D-99B0-4D12-8478-49311D0F5039}" srcOrd="1" destOrd="0" parTransId="{CC82F771-A01C-41DB-8240-7CF1F5D4A1F1}" sibTransId="{482BA507-A2D2-4813-A008-7726BC6364CC}"/>
    <dgm:cxn modelId="{ACA1F8A9-BB8B-4DC1-B2A3-2DDE9C072E6B}" type="presOf" srcId="{CC82F771-A01C-41DB-8240-7CF1F5D4A1F1}" destId="{46EC6D7A-C183-45FF-A000-24209009DCD1}" srcOrd="0" destOrd="0" presId="urn:microsoft.com/office/officeart/2005/8/layout/hierarchy2"/>
    <dgm:cxn modelId="{144B26BA-7280-49BB-8660-FF418D8D3395}" type="presOf" srcId="{8F3E6C96-2B75-44DB-86C9-16E387BC1CD9}" destId="{B7E956AA-312B-4B48-AB5A-86178428BD47}" srcOrd="0" destOrd="0" presId="urn:microsoft.com/office/officeart/2005/8/layout/hierarchy2"/>
    <dgm:cxn modelId="{022C29B9-1898-4F17-98CE-0D9679E05FDF}" type="presOf" srcId="{79C36F4B-69F1-4008-86EE-EDC4D64A853D}" destId="{BB086F51-12AC-4EE3-8930-4DACA71C1C3A}" srcOrd="1" destOrd="0" presId="urn:microsoft.com/office/officeart/2005/8/layout/hierarchy2"/>
    <dgm:cxn modelId="{0848C47F-7EAD-4AAD-A3C4-519241E57E75}" type="presOf" srcId="{CC82F771-A01C-41DB-8240-7CF1F5D4A1F1}" destId="{82D8A115-BBB0-408D-AC30-F285AACA7822}" srcOrd="1" destOrd="0" presId="urn:microsoft.com/office/officeart/2005/8/layout/hierarchy2"/>
    <dgm:cxn modelId="{C03A0EC8-8F3A-4591-964B-2FCA24E6B33A}" type="presOf" srcId="{969D7610-82BC-4740-A7D9-DF6D17F6E6DB}" destId="{2D45BB99-1E3C-4F96-BBEF-4231F8DF461E}" srcOrd="0" destOrd="0" presId="urn:microsoft.com/office/officeart/2005/8/layout/hierarchy2"/>
    <dgm:cxn modelId="{0430E773-08C8-46B1-8C85-C1232BEEA560}" type="presOf" srcId="{79C36F4B-69F1-4008-86EE-EDC4D64A853D}" destId="{4B0F03EF-922F-4F1A-B971-72B16A1A6DA2}" srcOrd="0" destOrd="0" presId="urn:microsoft.com/office/officeart/2005/8/layout/hierarchy2"/>
    <dgm:cxn modelId="{C58CE4F0-F0A9-4751-BF2C-13377A64FFA1}" type="presOf" srcId="{CA9A8A85-EDB4-4915-890D-313393697A5C}" destId="{E4DA3C70-280D-4531-B758-B9B87F2B3953}" srcOrd="0" destOrd="0" presId="urn:microsoft.com/office/officeart/2005/8/layout/hierarchy2"/>
    <dgm:cxn modelId="{0F9402E1-BF9D-4D04-A52F-4D69A09FCBC3}" type="presOf" srcId="{AE00983E-DB41-4AA5-BECA-589F72CB2DCC}" destId="{387EAC96-C38F-46FB-8844-7EAAF45FB1AC}" srcOrd="0" destOrd="0" presId="urn:microsoft.com/office/officeart/2005/8/layout/hierarchy2"/>
    <dgm:cxn modelId="{81A3BE69-0A37-4606-B677-0CB6E9C64DD1}" srcId="{1E24BD42-2F51-4588-9893-EAADD0A9B872}" destId="{BB4B162E-BD54-4688-9D39-417816B19093}" srcOrd="0" destOrd="0" parTransId="{969D7610-82BC-4740-A7D9-DF6D17F6E6DB}" sibTransId="{878F7820-4D4D-4CE2-A0CB-8F8BB43A9239}"/>
    <dgm:cxn modelId="{ADD724FC-1A77-44F3-80A0-9E867021B8F2}" srcId="{CA9A8A85-EDB4-4915-890D-313393697A5C}" destId="{1E24BD42-2F51-4588-9893-EAADD0A9B872}" srcOrd="0" destOrd="0" parTransId="{33733540-AD85-4D14-9D4B-5BD118A2C0E6}" sibTransId="{3961E7FB-7185-431C-BFF9-14105A7D9694}"/>
    <dgm:cxn modelId="{F41BAEDB-266B-47E6-85E7-E7D41A69D1BF}" srcId="{1E24BD42-2F51-4588-9893-EAADD0A9B872}" destId="{8F3E6C96-2B75-44DB-86C9-16E387BC1CD9}" srcOrd="2" destOrd="0" parTransId="{79C36F4B-69F1-4008-86EE-EDC4D64A853D}" sibTransId="{3FE85E99-A12F-4A08-92F3-CACDFE65361A}"/>
    <dgm:cxn modelId="{3660E0A4-D548-4D89-BF3D-83E89C0FA687}" type="presOf" srcId="{33733540-AD85-4D14-9D4B-5BD118A2C0E6}" destId="{0EF640A9-810E-4807-B9FA-EEBC780D5596}" srcOrd="1" destOrd="0" presId="urn:microsoft.com/office/officeart/2005/8/layout/hierarchy2"/>
    <dgm:cxn modelId="{FCF64970-C948-46E6-8DA5-1A4B19A3BA21}" type="presOf" srcId="{33733540-AD85-4D14-9D4B-5BD118A2C0E6}" destId="{13B502E1-2479-4729-89DE-B43332ED6956}" srcOrd="0" destOrd="0" presId="urn:microsoft.com/office/officeart/2005/8/layout/hierarchy2"/>
    <dgm:cxn modelId="{1B8F22D9-11CF-4E40-9F19-58B640C05193}" type="presOf" srcId="{969D7610-82BC-4740-A7D9-DF6D17F6E6DB}" destId="{29F36AC8-9340-4A97-9E53-8BBE870FAE87}" srcOrd="1" destOrd="0" presId="urn:microsoft.com/office/officeart/2005/8/layout/hierarchy2"/>
    <dgm:cxn modelId="{5A028E36-E75D-438A-A398-F029472525C7}" type="presOf" srcId="{59C2790D-99B0-4D12-8478-49311D0F5039}" destId="{B1663823-4894-4B22-9664-3F753B87571E}" srcOrd="0" destOrd="0" presId="urn:microsoft.com/office/officeart/2005/8/layout/hierarchy2"/>
    <dgm:cxn modelId="{32F30730-5A35-4268-9108-481C5AEC23BC}" type="presParOf" srcId="{387EAC96-C38F-46FB-8844-7EAAF45FB1AC}" destId="{8201788D-B97C-492C-A1E7-E6850F14E0DA}" srcOrd="0" destOrd="0" presId="urn:microsoft.com/office/officeart/2005/8/layout/hierarchy2"/>
    <dgm:cxn modelId="{66247CB8-FD3A-4358-83C6-D954309F9B0D}" type="presParOf" srcId="{8201788D-B97C-492C-A1E7-E6850F14E0DA}" destId="{E4DA3C70-280D-4531-B758-B9B87F2B3953}" srcOrd="0" destOrd="0" presId="urn:microsoft.com/office/officeart/2005/8/layout/hierarchy2"/>
    <dgm:cxn modelId="{445D6806-9F31-46B6-A02C-926532DD7B82}" type="presParOf" srcId="{8201788D-B97C-492C-A1E7-E6850F14E0DA}" destId="{3FB0D608-0632-49C2-9138-B9B810908973}" srcOrd="1" destOrd="0" presId="urn:microsoft.com/office/officeart/2005/8/layout/hierarchy2"/>
    <dgm:cxn modelId="{34E51810-5B51-4B5C-B6D5-1D6D2915D66A}" type="presParOf" srcId="{3FB0D608-0632-49C2-9138-B9B810908973}" destId="{13B502E1-2479-4729-89DE-B43332ED6956}" srcOrd="0" destOrd="0" presId="urn:microsoft.com/office/officeart/2005/8/layout/hierarchy2"/>
    <dgm:cxn modelId="{DB7F7B9B-E5C5-4B6B-8C63-E5D7728B4C67}" type="presParOf" srcId="{13B502E1-2479-4729-89DE-B43332ED6956}" destId="{0EF640A9-810E-4807-B9FA-EEBC780D5596}" srcOrd="0" destOrd="0" presId="urn:microsoft.com/office/officeart/2005/8/layout/hierarchy2"/>
    <dgm:cxn modelId="{DBF45223-503B-4251-A680-E4C24660C489}" type="presParOf" srcId="{3FB0D608-0632-49C2-9138-B9B810908973}" destId="{DCD644DB-D144-4234-A2DC-CE855D4D6A6F}" srcOrd="1" destOrd="0" presId="urn:microsoft.com/office/officeart/2005/8/layout/hierarchy2"/>
    <dgm:cxn modelId="{F157E1CB-DC7C-4851-8359-4E04D8DD267D}" type="presParOf" srcId="{DCD644DB-D144-4234-A2DC-CE855D4D6A6F}" destId="{6B3A83F7-7FA0-42BF-B101-3D371E845D41}" srcOrd="0" destOrd="0" presId="urn:microsoft.com/office/officeart/2005/8/layout/hierarchy2"/>
    <dgm:cxn modelId="{4070825F-8870-425B-AE1A-BCD73E1E4F22}" type="presParOf" srcId="{DCD644DB-D144-4234-A2DC-CE855D4D6A6F}" destId="{21C43354-FE0D-4B73-95C2-947915690EEC}" srcOrd="1" destOrd="0" presId="urn:microsoft.com/office/officeart/2005/8/layout/hierarchy2"/>
    <dgm:cxn modelId="{80C83775-1ACD-43AA-B40E-7827E46685D1}" type="presParOf" srcId="{21C43354-FE0D-4B73-95C2-947915690EEC}" destId="{2D45BB99-1E3C-4F96-BBEF-4231F8DF461E}" srcOrd="0" destOrd="0" presId="urn:microsoft.com/office/officeart/2005/8/layout/hierarchy2"/>
    <dgm:cxn modelId="{2D1AEACE-250E-4C1F-A444-0D8111FF71FB}" type="presParOf" srcId="{2D45BB99-1E3C-4F96-BBEF-4231F8DF461E}" destId="{29F36AC8-9340-4A97-9E53-8BBE870FAE87}" srcOrd="0" destOrd="0" presId="urn:microsoft.com/office/officeart/2005/8/layout/hierarchy2"/>
    <dgm:cxn modelId="{9289CCB4-DD25-49BB-8D43-09A8C56A06FF}" type="presParOf" srcId="{21C43354-FE0D-4B73-95C2-947915690EEC}" destId="{95C5494B-7B24-476F-82BF-77347F16B28C}" srcOrd="1" destOrd="0" presId="urn:microsoft.com/office/officeart/2005/8/layout/hierarchy2"/>
    <dgm:cxn modelId="{4B7A3B12-2D53-4CF2-A548-F9A05A14E06D}" type="presParOf" srcId="{95C5494B-7B24-476F-82BF-77347F16B28C}" destId="{0479F69F-45DF-4731-A2DE-1CF5F717C87B}" srcOrd="0" destOrd="0" presId="urn:microsoft.com/office/officeart/2005/8/layout/hierarchy2"/>
    <dgm:cxn modelId="{1024F52F-5BC9-41D1-8257-0D8C837A54F6}" type="presParOf" srcId="{95C5494B-7B24-476F-82BF-77347F16B28C}" destId="{163119CE-32BD-4319-8F44-13CCA3F971B0}" srcOrd="1" destOrd="0" presId="urn:microsoft.com/office/officeart/2005/8/layout/hierarchy2"/>
    <dgm:cxn modelId="{A35DE991-7D71-4AC1-98C9-D9DFB7124B8C}" type="presParOf" srcId="{21C43354-FE0D-4B73-95C2-947915690EEC}" destId="{46EC6D7A-C183-45FF-A000-24209009DCD1}" srcOrd="2" destOrd="0" presId="urn:microsoft.com/office/officeart/2005/8/layout/hierarchy2"/>
    <dgm:cxn modelId="{95A990FB-0119-41FC-827E-8B654DB07845}" type="presParOf" srcId="{46EC6D7A-C183-45FF-A000-24209009DCD1}" destId="{82D8A115-BBB0-408D-AC30-F285AACA7822}" srcOrd="0" destOrd="0" presId="urn:microsoft.com/office/officeart/2005/8/layout/hierarchy2"/>
    <dgm:cxn modelId="{F15976DE-060F-400C-A8D6-154860019946}" type="presParOf" srcId="{21C43354-FE0D-4B73-95C2-947915690EEC}" destId="{22C2586A-1E7C-4140-A1B9-281F80FC3030}" srcOrd="3" destOrd="0" presId="urn:microsoft.com/office/officeart/2005/8/layout/hierarchy2"/>
    <dgm:cxn modelId="{328A8E97-457C-45A0-8289-B8AE686BF8E5}" type="presParOf" srcId="{22C2586A-1E7C-4140-A1B9-281F80FC3030}" destId="{B1663823-4894-4B22-9664-3F753B87571E}" srcOrd="0" destOrd="0" presId="urn:microsoft.com/office/officeart/2005/8/layout/hierarchy2"/>
    <dgm:cxn modelId="{7CBA9C8E-F95F-47D4-B68A-46F480D7FED2}" type="presParOf" srcId="{22C2586A-1E7C-4140-A1B9-281F80FC3030}" destId="{9E78FCFD-024E-4316-8C23-BB5DF6285636}" srcOrd="1" destOrd="0" presId="urn:microsoft.com/office/officeart/2005/8/layout/hierarchy2"/>
    <dgm:cxn modelId="{192790D6-BB2D-4A63-9897-0651BE0313DF}" type="presParOf" srcId="{21C43354-FE0D-4B73-95C2-947915690EEC}" destId="{4B0F03EF-922F-4F1A-B971-72B16A1A6DA2}" srcOrd="4" destOrd="0" presId="urn:microsoft.com/office/officeart/2005/8/layout/hierarchy2"/>
    <dgm:cxn modelId="{4EFE494F-4DF8-415F-A595-4C50458909F8}" type="presParOf" srcId="{4B0F03EF-922F-4F1A-B971-72B16A1A6DA2}" destId="{BB086F51-12AC-4EE3-8930-4DACA71C1C3A}" srcOrd="0" destOrd="0" presId="urn:microsoft.com/office/officeart/2005/8/layout/hierarchy2"/>
    <dgm:cxn modelId="{409DEE1E-665C-4E41-A157-F7DAF876FB91}" type="presParOf" srcId="{21C43354-FE0D-4B73-95C2-947915690EEC}" destId="{46EAD3CF-2321-458A-A6CF-68E5D2E7E56B}" srcOrd="5" destOrd="0" presId="urn:microsoft.com/office/officeart/2005/8/layout/hierarchy2"/>
    <dgm:cxn modelId="{53B43E59-C746-4B0C-95D5-74E3B8042DE1}" type="presParOf" srcId="{46EAD3CF-2321-458A-A6CF-68E5D2E7E56B}" destId="{B7E956AA-312B-4B48-AB5A-86178428BD47}" srcOrd="0" destOrd="0" presId="urn:microsoft.com/office/officeart/2005/8/layout/hierarchy2"/>
    <dgm:cxn modelId="{D3A707DB-3E64-472F-BC50-3B967D969D93}" type="presParOf" srcId="{46EAD3CF-2321-458A-A6CF-68E5D2E7E56B}" destId="{02A13E8C-89D0-45F7-BBE0-62997E423436}" srcOrd="1" destOrd="0" presId="urn:microsoft.com/office/officeart/2005/8/layout/hierarchy2"/>
  </dgm:cxnLst>
  <dgm:bg/>
  <dgm:whole/>
</dgm:dataModel>
</file>

<file path=ppt/diagrams/data6.xml><?xml version="1.0" encoding="utf-8"?>
<dgm:dataModel xmlns:dgm="http://schemas.openxmlformats.org/drawingml/2006/diagram" xmlns:a="http://schemas.openxmlformats.org/drawingml/2006/main">
  <dgm:ptLst>
    <dgm:pt modelId="{C34C9C04-263B-441A-8EF0-65E0FB6E30CD}" type="doc">
      <dgm:prSet loTypeId="urn:microsoft.com/office/officeart/2005/8/layout/hierarchy2" loCatId="hierarchy" qsTypeId="urn:microsoft.com/office/officeart/2005/8/quickstyle/simple1" qsCatId="simple" csTypeId="urn:microsoft.com/office/officeart/2005/8/colors/accent2_2" csCatId="accent2" phldr="1"/>
      <dgm:spPr/>
      <dgm:t>
        <a:bodyPr/>
        <a:lstStyle/>
        <a:p>
          <a:endParaRPr lang="en-US"/>
        </a:p>
      </dgm:t>
    </dgm:pt>
    <dgm:pt modelId="{7954FF6F-4C53-45DF-8500-7E70249FF6F8}">
      <dgm:prSet phldrT="[Text]"/>
      <dgm:spPr>
        <a:solidFill>
          <a:schemeClr val="tx2">
            <a:lumMod val="60000"/>
            <a:lumOff val="40000"/>
          </a:schemeClr>
        </a:solidFill>
      </dgm:spPr>
      <dgm:t>
        <a:bodyPr/>
        <a:lstStyle/>
        <a:p>
          <a:r>
            <a:rPr lang="en-US" dirty="0" smtClean="0"/>
            <a:t>2.   Place foods into appropriate storage areas </a:t>
          </a:r>
          <a:endParaRPr lang="en-US" dirty="0"/>
        </a:p>
      </dgm:t>
    </dgm:pt>
    <dgm:pt modelId="{21AF0B5C-841B-4EFE-BCCD-704ED646A272}" type="parTrans" cxnId="{282973EB-199B-40DB-AC75-BEACCEBF4F62}">
      <dgm:prSet/>
      <dgm:spPr/>
      <dgm:t>
        <a:bodyPr/>
        <a:lstStyle/>
        <a:p>
          <a:endParaRPr lang="en-US"/>
        </a:p>
      </dgm:t>
    </dgm:pt>
    <dgm:pt modelId="{0DD7BA6B-E41A-4891-9A1A-623C6506ED3C}" type="sibTrans" cxnId="{282973EB-199B-40DB-AC75-BEACCEBF4F62}">
      <dgm:prSet/>
      <dgm:spPr/>
      <dgm:t>
        <a:bodyPr/>
        <a:lstStyle/>
        <a:p>
          <a:endParaRPr lang="en-US"/>
        </a:p>
      </dgm:t>
    </dgm:pt>
    <dgm:pt modelId="{71398E29-1F1F-4E12-BD9D-B667B8A0C423}">
      <dgm:prSet phldrT="[Text]"/>
      <dgm:spPr>
        <a:solidFill>
          <a:srgbClr val="00B050"/>
        </a:solidFill>
      </dgm:spPr>
      <dgm:t>
        <a:bodyPr/>
        <a:lstStyle/>
        <a:p>
          <a:r>
            <a:rPr lang="en-US" dirty="0" smtClean="0"/>
            <a:t>Refrigerated foods</a:t>
          </a:r>
          <a:endParaRPr lang="en-US" dirty="0"/>
        </a:p>
      </dgm:t>
    </dgm:pt>
    <dgm:pt modelId="{8E5497F4-F4D3-44D3-A0C3-F43F4A9B9D91}" type="parTrans" cxnId="{B0D58C3F-3C8A-4436-8231-EEBC779F59E5}">
      <dgm:prSet/>
      <dgm:spPr/>
      <dgm:t>
        <a:bodyPr/>
        <a:lstStyle/>
        <a:p>
          <a:endParaRPr lang="en-US"/>
        </a:p>
      </dgm:t>
    </dgm:pt>
    <dgm:pt modelId="{0F80197C-E22C-4249-867B-7F973BB2C27E}" type="sibTrans" cxnId="{B0D58C3F-3C8A-4436-8231-EEBC779F59E5}">
      <dgm:prSet/>
      <dgm:spPr/>
      <dgm:t>
        <a:bodyPr/>
        <a:lstStyle/>
        <a:p>
          <a:endParaRPr lang="en-US"/>
        </a:p>
      </dgm:t>
    </dgm:pt>
    <dgm:pt modelId="{61C32C6F-6CD7-4C81-82D5-CF9365B589FB}">
      <dgm:prSet phldrT="[Text]"/>
      <dgm:spPr/>
      <dgm:t>
        <a:bodyPr/>
        <a:lstStyle/>
        <a:p>
          <a:r>
            <a:rPr lang="en-US" dirty="0" smtClean="0"/>
            <a:t>Prepared or ready-to-eat foods</a:t>
          </a:r>
          <a:endParaRPr lang="en-US" dirty="0"/>
        </a:p>
      </dgm:t>
    </dgm:pt>
    <dgm:pt modelId="{B7F69D48-0A03-4457-9252-1284FB75EAA6}" type="parTrans" cxnId="{8D9D14D4-DE31-498B-BC23-2C78137B4CD0}">
      <dgm:prSet/>
      <dgm:spPr/>
      <dgm:t>
        <a:bodyPr/>
        <a:lstStyle/>
        <a:p>
          <a:endParaRPr lang="en-US"/>
        </a:p>
      </dgm:t>
    </dgm:pt>
    <dgm:pt modelId="{43711E19-1208-496C-AECB-B172060CDF68}" type="sibTrans" cxnId="{8D9D14D4-DE31-498B-BC23-2C78137B4CD0}">
      <dgm:prSet/>
      <dgm:spPr/>
      <dgm:t>
        <a:bodyPr/>
        <a:lstStyle/>
        <a:p>
          <a:endParaRPr lang="en-US"/>
        </a:p>
      </dgm:t>
    </dgm:pt>
    <dgm:pt modelId="{4125D3A2-A071-401B-8D33-4C58D6134513}">
      <dgm:prSet phldrT="[Text]"/>
      <dgm:spPr>
        <a:solidFill>
          <a:srgbClr val="00B0F0"/>
        </a:solidFill>
      </dgm:spPr>
      <dgm:t>
        <a:bodyPr/>
        <a:lstStyle/>
        <a:p>
          <a:r>
            <a:rPr lang="en-US" dirty="0" smtClean="0"/>
            <a:t>Frozen food</a:t>
          </a:r>
          <a:endParaRPr lang="en-US" dirty="0"/>
        </a:p>
      </dgm:t>
    </dgm:pt>
    <dgm:pt modelId="{2EF6283F-97B3-4C95-A079-57E43FD056E9}" type="parTrans" cxnId="{9BA0DDC3-2946-45CE-ACC2-1E28DE7D3ACC}">
      <dgm:prSet/>
      <dgm:spPr/>
      <dgm:t>
        <a:bodyPr/>
        <a:lstStyle/>
        <a:p>
          <a:endParaRPr lang="en-US"/>
        </a:p>
      </dgm:t>
    </dgm:pt>
    <dgm:pt modelId="{F9D41723-D21D-4279-8108-2BE609BD54F4}" type="sibTrans" cxnId="{9BA0DDC3-2946-45CE-ACC2-1E28DE7D3ACC}">
      <dgm:prSet/>
      <dgm:spPr/>
      <dgm:t>
        <a:bodyPr/>
        <a:lstStyle/>
        <a:p>
          <a:endParaRPr lang="en-US"/>
        </a:p>
      </dgm:t>
    </dgm:pt>
    <dgm:pt modelId="{C4C8711D-390E-4011-9264-340841CB060C}">
      <dgm:prSet phldrT="[Text]"/>
      <dgm:spPr>
        <a:solidFill>
          <a:schemeClr val="accent2">
            <a:lumMod val="50000"/>
          </a:schemeClr>
        </a:solidFill>
      </dgm:spPr>
      <dgm:t>
        <a:bodyPr/>
        <a:lstStyle/>
        <a:p>
          <a:r>
            <a:rPr lang="en-US" dirty="0" smtClean="0"/>
            <a:t>Dry foods</a:t>
          </a:r>
          <a:endParaRPr lang="en-US" dirty="0"/>
        </a:p>
      </dgm:t>
    </dgm:pt>
    <dgm:pt modelId="{BB58ABD8-D789-470D-9180-E3AA04B55F32}" type="parTrans" cxnId="{246CBFE9-53B5-4B91-9A78-1922AC8329D6}">
      <dgm:prSet/>
      <dgm:spPr/>
      <dgm:t>
        <a:bodyPr/>
        <a:lstStyle/>
        <a:p>
          <a:endParaRPr lang="en-US"/>
        </a:p>
      </dgm:t>
    </dgm:pt>
    <dgm:pt modelId="{9A7E9A0D-9765-4F6B-A7B0-F50B66F016DA}" type="sibTrans" cxnId="{246CBFE9-53B5-4B91-9A78-1922AC8329D6}">
      <dgm:prSet/>
      <dgm:spPr/>
      <dgm:t>
        <a:bodyPr/>
        <a:lstStyle/>
        <a:p>
          <a:endParaRPr lang="en-US"/>
        </a:p>
      </dgm:t>
    </dgm:pt>
    <dgm:pt modelId="{16CC9BB7-63A4-412D-8D31-CA4B776F1965}">
      <dgm:prSet phldrT="[Text]"/>
      <dgm:spPr/>
      <dgm:t>
        <a:bodyPr/>
        <a:lstStyle/>
        <a:p>
          <a:r>
            <a:rPr lang="en-US" dirty="0" smtClean="0"/>
            <a:t>Fish and seafood items</a:t>
          </a:r>
          <a:endParaRPr lang="en-US" dirty="0"/>
        </a:p>
      </dgm:t>
    </dgm:pt>
    <dgm:pt modelId="{3209945E-A62D-47DB-A687-0B99AFF61E23}" type="parTrans" cxnId="{2E895BC2-F63C-4040-8A6B-CA1A30D4BA28}">
      <dgm:prSet/>
      <dgm:spPr/>
      <dgm:t>
        <a:bodyPr/>
        <a:lstStyle/>
        <a:p>
          <a:endParaRPr lang="en-US"/>
        </a:p>
      </dgm:t>
    </dgm:pt>
    <dgm:pt modelId="{093C0F20-8462-4713-8015-205A0D19E5E2}" type="sibTrans" cxnId="{2E895BC2-F63C-4040-8A6B-CA1A30D4BA28}">
      <dgm:prSet/>
      <dgm:spPr/>
      <dgm:t>
        <a:bodyPr/>
        <a:lstStyle/>
        <a:p>
          <a:endParaRPr lang="en-US"/>
        </a:p>
      </dgm:t>
    </dgm:pt>
    <dgm:pt modelId="{EECD0112-D102-4B47-B08F-937C0BC82777}">
      <dgm:prSet phldrT="[Text]"/>
      <dgm:spPr/>
      <dgm:t>
        <a:bodyPr/>
        <a:lstStyle/>
        <a:p>
          <a:r>
            <a:rPr lang="en-US" dirty="0" smtClean="0"/>
            <a:t>Whole cuts of raw beef</a:t>
          </a:r>
          <a:endParaRPr lang="en-US" dirty="0"/>
        </a:p>
      </dgm:t>
    </dgm:pt>
    <dgm:pt modelId="{A9B9B950-CAE2-49D3-A8C3-BD43FD730E79}" type="parTrans" cxnId="{42D29B9A-9E44-4059-8B4C-2A74E91CF18D}">
      <dgm:prSet/>
      <dgm:spPr/>
      <dgm:t>
        <a:bodyPr/>
        <a:lstStyle/>
        <a:p>
          <a:endParaRPr lang="en-US"/>
        </a:p>
      </dgm:t>
    </dgm:pt>
    <dgm:pt modelId="{583A4CF8-DDAC-4614-8722-A2E1FA514A5F}" type="sibTrans" cxnId="{42D29B9A-9E44-4059-8B4C-2A74E91CF18D}">
      <dgm:prSet/>
      <dgm:spPr/>
      <dgm:t>
        <a:bodyPr/>
        <a:lstStyle/>
        <a:p>
          <a:endParaRPr lang="en-US"/>
        </a:p>
      </dgm:t>
    </dgm:pt>
    <dgm:pt modelId="{977288E9-6D2F-45C2-844D-DA22CEF74C0B}">
      <dgm:prSet phldrT="[Text]"/>
      <dgm:spPr/>
      <dgm:t>
        <a:bodyPr/>
        <a:lstStyle/>
        <a:p>
          <a:r>
            <a:rPr lang="en-US" dirty="0" smtClean="0"/>
            <a:t>Whole cuts of raw pork</a:t>
          </a:r>
          <a:endParaRPr lang="en-US" dirty="0"/>
        </a:p>
      </dgm:t>
    </dgm:pt>
    <dgm:pt modelId="{2BF69665-4CEA-40CD-AF29-3A170B86930D}" type="parTrans" cxnId="{42558A74-C51D-437D-8CF3-595D37F6072A}">
      <dgm:prSet/>
      <dgm:spPr/>
      <dgm:t>
        <a:bodyPr/>
        <a:lstStyle/>
        <a:p>
          <a:endParaRPr lang="en-US"/>
        </a:p>
      </dgm:t>
    </dgm:pt>
    <dgm:pt modelId="{8C1FA36D-DE7C-4156-8A26-C358BF300F6E}" type="sibTrans" cxnId="{42558A74-C51D-437D-8CF3-595D37F6072A}">
      <dgm:prSet/>
      <dgm:spPr/>
      <dgm:t>
        <a:bodyPr/>
        <a:lstStyle/>
        <a:p>
          <a:endParaRPr lang="en-US"/>
        </a:p>
      </dgm:t>
    </dgm:pt>
    <dgm:pt modelId="{150A71E9-9680-41ED-886B-43D5E64A45E8}">
      <dgm:prSet phldrT="[Text]"/>
      <dgm:spPr/>
      <dgm:t>
        <a:bodyPr/>
        <a:lstStyle/>
        <a:p>
          <a:r>
            <a:rPr lang="en-US" dirty="0" smtClean="0"/>
            <a:t>Ground or processed meats</a:t>
          </a:r>
          <a:endParaRPr lang="en-US" dirty="0"/>
        </a:p>
      </dgm:t>
    </dgm:pt>
    <dgm:pt modelId="{877A4871-62CF-48F4-A9FF-281B3517E899}" type="parTrans" cxnId="{6EE0080A-1D5F-4288-B3EF-53E2040A9F65}">
      <dgm:prSet/>
      <dgm:spPr/>
      <dgm:t>
        <a:bodyPr/>
        <a:lstStyle/>
        <a:p>
          <a:endParaRPr lang="en-US"/>
        </a:p>
      </dgm:t>
    </dgm:pt>
    <dgm:pt modelId="{1B1192A6-80ED-4C6F-9E8B-1703FEA7E8D4}" type="sibTrans" cxnId="{6EE0080A-1D5F-4288-B3EF-53E2040A9F65}">
      <dgm:prSet/>
      <dgm:spPr/>
      <dgm:t>
        <a:bodyPr/>
        <a:lstStyle/>
        <a:p>
          <a:endParaRPr lang="en-US"/>
        </a:p>
      </dgm:t>
    </dgm:pt>
    <dgm:pt modelId="{6262979A-822F-4567-8D1A-45C0DF02C656}">
      <dgm:prSet phldrT="[Text]"/>
      <dgm:spPr/>
      <dgm:t>
        <a:bodyPr/>
        <a:lstStyle/>
        <a:p>
          <a:r>
            <a:rPr lang="en-US" dirty="0" smtClean="0"/>
            <a:t>Raw poultry 			            </a:t>
          </a:r>
          <a:endParaRPr lang="en-US" dirty="0"/>
        </a:p>
      </dgm:t>
    </dgm:pt>
    <dgm:pt modelId="{D14696A3-DD2F-4FA5-8B6B-C0654559173A}" type="parTrans" cxnId="{299AF409-AFD2-40C7-A5AC-1F52AD07F8F3}">
      <dgm:prSet/>
      <dgm:spPr/>
      <dgm:t>
        <a:bodyPr/>
        <a:lstStyle/>
        <a:p>
          <a:endParaRPr lang="en-US"/>
        </a:p>
      </dgm:t>
    </dgm:pt>
    <dgm:pt modelId="{5FB0F5BC-DC4E-4D01-B72A-90C566E1D5C2}" type="sibTrans" cxnId="{299AF409-AFD2-40C7-A5AC-1F52AD07F8F3}">
      <dgm:prSet/>
      <dgm:spPr/>
      <dgm:t>
        <a:bodyPr/>
        <a:lstStyle/>
        <a:p>
          <a:endParaRPr lang="en-US"/>
        </a:p>
      </dgm:t>
    </dgm:pt>
    <dgm:pt modelId="{CE45588E-F3DA-4334-9098-EE54DAD47E71}" type="pres">
      <dgm:prSet presAssocID="{C34C9C04-263B-441A-8EF0-65E0FB6E30CD}" presName="diagram" presStyleCnt="0">
        <dgm:presLayoutVars>
          <dgm:chPref val="1"/>
          <dgm:dir/>
          <dgm:animOne val="branch"/>
          <dgm:animLvl val="lvl"/>
          <dgm:resizeHandles val="exact"/>
        </dgm:presLayoutVars>
      </dgm:prSet>
      <dgm:spPr/>
      <dgm:t>
        <a:bodyPr/>
        <a:lstStyle/>
        <a:p>
          <a:endParaRPr lang="en-US"/>
        </a:p>
      </dgm:t>
    </dgm:pt>
    <dgm:pt modelId="{58E5C5F3-6E3F-49D9-9B2E-80466888ED70}" type="pres">
      <dgm:prSet presAssocID="{7954FF6F-4C53-45DF-8500-7E70249FF6F8}" presName="root1" presStyleCnt="0"/>
      <dgm:spPr/>
    </dgm:pt>
    <dgm:pt modelId="{E7CCF8E3-8EE9-478D-A9ED-E8A0A6E1B237}" type="pres">
      <dgm:prSet presAssocID="{7954FF6F-4C53-45DF-8500-7E70249FF6F8}" presName="LevelOneTextNode" presStyleLbl="node0" presStyleIdx="0" presStyleCnt="1" custScaleX="65014" custScaleY="128255" custLinFactY="-2141" custLinFactNeighborX="-75423" custLinFactNeighborY="-100000">
        <dgm:presLayoutVars>
          <dgm:chPref val="3"/>
        </dgm:presLayoutVars>
      </dgm:prSet>
      <dgm:spPr/>
      <dgm:t>
        <a:bodyPr/>
        <a:lstStyle/>
        <a:p>
          <a:endParaRPr lang="en-US"/>
        </a:p>
      </dgm:t>
    </dgm:pt>
    <dgm:pt modelId="{E3FE56B9-E423-4463-911F-8DD9D74D18DD}" type="pres">
      <dgm:prSet presAssocID="{7954FF6F-4C53-45DF-8500-7E70249FF6F8}" presName="level2hierChild" presStyleCnt="0"/>
      <dgm:spPr/>
    </dgm:pt>
    <dgm:pt modelId="{6AA6F635-BA03-4810-9EA6-79FFA4FE691A}" type="pres">
      <dgm:prSet presAssocID="{8E5497F4-F4D3-44D3-A0C3-F43F4A9B9D91}" presName="conn2-1" presStyleLbl="parChTrans1D2" presStyleIdx="0" presStyleCnt="3"/>
      <dgm:spPr/>
      <dgm:t>
        <a:bodyPr/>
        <a:lstStyle/>
        <a:p>
          <a:endParaRPr lang="en-US"/>
        </a:p>
      </dgm:t>
    </dgm:pt>
    <dgm:pt modelId="{76D37A6B-8E5B-474F-967D-A385E35901E2}" type="pres">
      <dgm:prSet presAssocID="{8E5497F4-F4D3-44D3-A0C3-F43F4A9B9D91}" presName="connTx" presStyleLbl="parChTrans1D2" presStyleIdx="0" presStyleCnt="3"/>
      <dgm:spPr/>
      <dgm:t>
        <a:bodyPr/>
        <a:lstStyle/>
        <a:p>
          <a:endParaRPr lang="en-US"/>
        </a:p>
      </dgm:t>
    </dgm:pt>
    <dgm:pt modelId="{9588DA9C-E51E-40C7-805B-74C63DB1D3AC}" type="pres">
      <dgm:prSet presAssocID="{71398E29-1F1F-4E12-BD9D-B667B8A0C423}" presName="root2" presStyleCnt="0"/>
      <dgm:spPr/>
    </dgm:pt>
    <dgm:pt modelId="{34D5A20C-665C-4E3F-9E3E-9F43F9A2DD90}" type="pres">
      <dgm:prSet presAssocID="{71398E29-1F1F-4E12-BD9D-B667B8A0C423}" presName="LevelTwoTextNode" presStyleLbl="node2" presStyleIdx="0" presStyleCnt="3" custLinFactNeighborX="-87135" custLinFactNeighborY="-84463">
        <dgm:presLayoutVars>
          <dgm:chPref val="3"/>
        </dgm:presLayoutVars>
      </dgm:prSet>
      <dgm:spPr/>
      <dgm:t>
        <a:bodyPr/>
        <a:lstStyle/>
        <a:p>
          <a:endParaRPr lang="en-US"/>
        </a:p>
      </dgm:t>
    </dgm:pt>
    <dgm:pt modelId="{869A443F-D4CA-4710-95A2-5F96CEA5746E}" type="pres">
      <dgm:prSet presAssocID="{71398E29-1F1F-4E12-BD9D-B667B8A0C423}" presName="level3hierChild" presStyleCnt="0"/>
      <dgm:spPr/>
    </dgm:pt>
    <dgm:pt modelId="{AA8B3EF1-58E9-4F16-A0C1-04933C37684C}" type="pres">
      <dgm:prSet presAssocID="{B7F69D48-0A03-4457-9252-1284FB75EAA6}" presName="conn2-1" presStyleLbl="parChTrans1D3" presStyleIdx="0" presStyleCnt="6"/>
      <dgm:spPr/>
      <dgm:t>
        <a:bodyPr/>
        <a:lstStyle/>
        <a:p>
          <a:endParaRPr lang="en-US"/>
        </a:p>
      </dgm:t>
    </dgm:pt>
    <dgm:pt modelId="{15D6906C-0F35-481C-8848-E9F556D0488F}" type="pres">
      <dgm:prSet presAssocID="{B7F69D48-0A03-4457-9252-1284FB75EAA6}" presName="connTx" presStyleLbl="parChTrans1D3" presStyleIdx="0" presStyleCnt="6"/>
      <dgm:spPr/>
      <dgm:t>
        <a:bodyPr/>
        <a:lstStyle/>
        <a:p>
          <a:endParaRPr lang="en-US"/>
        </a:p>
      </dgm:t>
    </dgm:pt>
    <dgm:pt modelId="{75B9F4A3-3804-46E4-AB6F-C62B3136403D}" type="pres">
      <dgm:prSet presAssocID="{61C32C6F-6CD7-4C81-82D5-CF9365B589FB}" presName="root2" presStyleCnt="0"/>
      <dgm:spPr/>
    </dgm:pt>
    <dgm:pt modelId="{51B76E3E-9D65-4012-ADA9-9445A7A3F1E4}" type="pres">
      <dgm:prSet presAssocID="{61C32C6F-6CD7-4C81-82D5-CF9365B589FB}" presName="LevelTwoTextNode" presStyleLbl="node3" presStyleIdx="0" presStyleCnt="6" custScaleX="119367" custScaleY="92666">
        <dgm:presLayoutVars>
          <dgm:chPref val="3"/>
        </dgm:presLayoutVars>
      </dgm:prSet>
      <dgm:spPr/>
      <dgm:t>
        <a:bodyPr/>
        <a:lstStyle/>
        <a:p>
          <a:endParaRPr lang="en-US"/>
        </a:p>
      </dgm:t>
    </dgm:pt>
    <dgm:pt modelId="{26B970B9-2488-4C39-BCD8-7DF57F4AE473}" type="pres">
      <dgm:prSet presAssocID="{61C32C6F-6CD7-4C81-82D5-CF9365B589FB}" presName="level3hierChild" presStyleCnt="0"/>
      <dgm:spPr/>
    </dgm:pt>
    <dgm:pt modelId="{E4B8E6CC-2224-4061-A66D-DD79D979D1A6}" type="pres">
      <dgm:prSet presAssocID="{3209945E-A62D-47DB-A687-0B99AFF61E23}" presName="conn2-1" presStyleLbl="parChTrans1D3" presStyleIdx="1" presStyleCnt="6"/>
      <dgm:spPr/>
      <dgm:t>
        <a:bodyPr/>
        <a:lstStyle/>
        <a:p>
          <a:endParaRPr lang="en-US"/>
        </a:p>
      </dgm:t>
    </dgm:pt>
    <dgm:pt modelId="{3351CA99-8B48-4076-8886-B5811F42C99C}" type="pres">
      <dgm:prSet presAssocID="{3209945E-A62D-47DB-A687-0B99AFF61E23}" presName="connTx" presStyleLbl="parChTrans1D3" presStyleIdx="1" presStyleCnt="6"/>
      <dgm:spPr/>
      <dgm:t>
        <a:bodyPr/>
        <a:lstStyle/>
        <a:p>
          <a:endParaRPr lang="en-US"/>
        </a:p>
      </dgm:t>
    </dgm:pt>
    <dgm:pt modelId="{45306754-F851-4580-8972-525B589B5564}" type="pres">
      <dgm:prSet presAssocID="{16CC9BB7-63A4-412D-8D31-CA4B776F1965}" presName="root2" presStyleCnt="0"/>
      <dgm:spPr/>
    </dgm:pt>
    <dgm:pt modelId="{A3E5ED32-7A1B-4382-98A7-126FDB66B747}" type="pres">
      <dgm:prSet presAssocID="{16CC9BB7-63A4-412D-8D31-CA4B776F1965}" presName="LevelTwoTextNode" presStyleLbl="node3" presStyleIdx="1" presStyleCnt="6" custScaleX="115463">
        <dgm:presLayoutVars>
          <dgm:chPref val="3"/>
        </dgm:presLayoutVars>
      </dgm:prSet>
      <dgm:spPr/>
      <dgm:t>
        <a:bodyPr/>
        <a:lstStyle/>
        <a:p>
          <a:endParaRPr lang="en-US"/>
        </a:p>
      </dgm:t>
    </dgm:pt>
    <dgm:pt modelId="{AC3398A2-80F2-4077-874B-0D6BD8C83D1A}" type="pres">
      <dgm:prSet presAssocID="{16CC9BB7-63A4-412D-8D31-CA4B776F1965}" presName="level3hierChild" presStyleCnt="0"/>
      <dgm:spPr/>
    </dgm:pt>
    <dgm:pt modelId="{E37C473D-E6BE-4A50-AA06-F875E474A435}" type="pres">
      <dgm:prSet presAssocID="{A9B9B950-CAE2-49D3-A8C3-BD43FD730E79}" presName="conn2-1" presStyleLbl="parChTrans1D3" presStyleIdx="2" presStyleCnt="6"/>
      <dgm:spPr/>
      <dgm:t>
        <a:bodyPr/>
        <a:lstStyle/>
        <a:p>
          <a:endParaRPr lang="en-US"/>
        </a:p>
      </dgm:t>
    </dgm:pt>
    <dgm:pt modelId="{5C975AE4-83AB-46E4-B132-796B70C51EC2}" type="pres">
      <dgm:prSet presAssocID="{A9B9B950-CAE2-49D3-A8C3-BD43FD730E79}" presName="connTx" presStyleLbl="parChTrans1D3" presStyleIdx="2" presStyleCnt="6"/>
      <dgm:spPr/>
      <dgm:t>
        <a:bodyPr/>
        <a:lstStyle/>
        <a:p>
          <a:endParaRPr lang="en-US"/>
        </a:p>
      </dgm:t>
    </dgm:pt>
    <dgm:pt modelId="{BCECDC35-F572-4187-896F-DBA70CDEE3BA}" type="pres">
      <dgm:prSet presAssocID="{EECD0112-D102-4B47-B08F-937C0BC82777}" presName="root2" presStyleCnt="0"/>
      <dgm:spPr/>
    </dgm:pt>
    <dgm:pt modelId="{AB4D22FF-5B7B-4953-8A56-225A178252E2}" type="pres">
      <dgm:prSet presAssocID="{EECD0112-D102-4B47-B08F-937C0BC82777}" presName="LevelTwoTextNode" presStyleLbl="node3" presStyleIdx="2" presStyleCnt="6">
        <dgm:presLayoutVars>
          <dgm:chPref val="3"/>
        </dgm:presLayoutVars>
      </dgm:prSet>
      <dgm:spPr/>
      <dgm:t>
        <a:bodyPr/>
        <a:lstStyle/>
        <a:p>
          <a:endParaRPr lang="en-US"/>
        </a:p>
      </dgm:t>
    </dgm:pt>
    <dgm:pt modelId="{8E3C5E08-3FB4-449B-B1F9-AF5207F3E727}" type="pres">
      <dgm:prSet presAssocID="{EECD0112-D102-4B47-B08F-937C0BC82777}" presName="level3hierChild" presStyleCnt="0"/>
      <dgm:spPr/>
    </dgm:pt>
    <dgm:pt modelId="{097128ED-61E2-40AB-B2A7-845F5C5C72CE}" type="pres">
      <dgm:prSet presAssocID="{2BF69665-4CEA-40CD-AF29-3A170B86930D}" presName="conn2-1" presStyleLbl="parChTrans1D3" presStyleIdx="3" presStyleCnt="6"/>
      <dgm:spPr/>
      <dgm:t>
        <a:bodyPr/>
        <a:lstStyle/>
        <a:p>
          <a:endParaRPr lang="en-US"/>
        </a:p>
      </dgm:t>
    </dgm:pt>
    <dgm:pt modelId="{00166352-EBC8-48CA-A0E5-BA4F0CAB2BDA}" type="pres">
      <dgm:prSet presAssocID="{2BF69665-4CEA-40CD-AF29-3A170B86930D}" presName="connTx" presStyleLbl="parChTrans1D3" presStyleIdx="3" presStyleCnt="6"/>
      <dgm:spPr/>
      <dgm:t>
        <a:bodyPr/>
        <a:lstStyle/>
        <a:p>
          <a:endParaRPr lang="en-US"/>
        </a:p>
      </dgm:t>
    </dgm:pt>
    <dgm:pt modelId="{A233BAE3-E967-4CB0-BF25-9ACF55D17C50}" type="pres">
      <dgm:prSet presAssocID="{977288E9-6D2F-45C2-844D-DA22CEF74C0B}" presName="root2" presStyleCnt="0"/>
      <dgm:spPr/>
    </dgm:pt>
    <dgm:pt modelId="{E69B796E-20B3-4D76-BF5D-1B90B0E2DE40}" type="pres">
      <dgm:prSet presAssocID="{977288E9-6D2F-45C2-844D-DA22CEF74C0B}" presName="LevelTwoTextNode" presStyleLbl="node3" presStyleIdx="3" presStyleCnt="6" custScaleX="124209">
        <dgm:presLayoutVars>
          <dgm:chPref val="3"/>
        </dgm:presLayoutVars>
      </dgm:prSet>
      <dgm:spPr/>
      <dgm:t>
        <a:bodyPr/>
        <a:lstStyle/>
        <a:p>
          <a:endParaRPr lang="en-US"/>
        </a:p>
      </dgm:t>
    </dgm:pt>
    <dgm:pt modelId="{58543531-B14C-4C3E-9AE5-B4E3A6998C4E}" type="pres">
      <dgm:prSet presAssocID="{977288E9-6D2F-45C2-844D-DA22CEF74C0B}" presName="level3hierChild" presStyleCnt="0"/>
      <dgm:spPr/>
    </dgm:pt>
    <dgm:pt modelId="{B2D60D91-3ACC-45D9-9259-6098DCFA8CB5}" type="pres">
      <dgm:prSet presAssocID="{877A4871-62CF-48F4-A9FF-281B3517E899}" presName="conn2-1" presStyleLbl="parChTrans1D3" presStyleIdx="4" presStyleCnt="6"/>
      <dgm:spPr/>
      <dgm:t>
        <a:bodyPr/>
        <a:lstStyle/>
        <a:p>
          <a:endParaRPr lang="en-US"/>
        </a:p>
      </dgm:t>
    </dgm:pt>
    <dgm:pt modelId="{87783838-21D4-46BE-BCB6-27BF956FF9D1}" type="pres">
      <dgm:prSet presAssocID="{877A4871-62CF-48F4-A9FF-281B3517E899}" presName="connTx" presStyleLbl="parChTrans1D3" presStyleIdx="4" presStyleCnt="6"/>
      <dgm:spPr/>
      <dgm:t>
        <a:bodyPr/>
        <a:lstStyle/>
        <a:p>
          <a:endParaRPr lang="en-US"/>
        </a:p>
      </dgm:t>
    </dgm:pt>
    <dgm:pt modelId="{39FEE4C1-40CF-47C0-9458-C87AA7394A27}" type="pres">
      <dgm:prSet presAssocID="{150A71E9-9680-41ED-886B-43D5E64A45E8}" presName="root2" presStyleCnt="0"/>
      <dgm:spPr/>
    </dgm:pt>
    <dgm:pt modelId="{EB2B9AD7-D77B-44BB-A80E-433A8FF2EE69}" type="pres">
      <dgm:prSet presAssocID="{150A71E9-9680-41ED-886B-43D5E64A45E8}" presName="LevelTwoTextNode" presStyleLbl="node3" presStyleIdx="4" presStyleCnt="6">
        <dgm:presLayoutVars>
          <dgm:chPref val="3"/>
        </dgm:presLayoutVars>
      </dgm:prSet>
      <dgm:spPr/>
      <dgm:t>
        <a:bodyPr/>
        <a:lstStyle/>
        <a:p>
          <a:endParaRPr lang="en-US"/>
        </a:p>
      </dgm:t>
    </dgm:pt>
    <dgm:pt modelId="{83101987-04BC-4275-985F-71E2F536F275}" type="pres">
      <dgm:prSet presAssocID="{150A71E9-9680-41ED-886B-43D5E64A45E8}" presName="level3hierChild" presStyleCnt="0"/>
      <dgm:spPr/>
    </dgm:pt>
    <dgm:pt modelId="{3AC1AF73-5E13-4893-BA9B-850500EFB8DF}" type="pres">
      <dgm:prSet presAssocID="{D14696A3-DD2F-4FA5-8B6B-C0654559173A}" presName="conn2-1" presStyleLbl="parChTrans1D3" presStyleIdx="5" presStyleCnt="6"/>
      <dgm:spPr/>
      <dgm:t>
        <a:bodyPr/>
        <a:lstStyle/>
        <a:p>
          <a:endParaRPr lang="en-US"/>
        </a:p>
      </dgm:t>
    </dgm:pt>
    <dgm:pt modelId="{531AD077-5C37-456E-A70A-B9F6A9FB250B}" type="pres">
      <dgm:prSet presAssocID="{D14696A3-DD2F-4FA5-8B6B-C0654559173A}" presName="connTx" presStyleLbl="parChTrans1D3" presStyleIdx="5" presStyleCnt="6"/>
      <dgm:spPr/>
      <dgm:t>
        <a:bodyPr/>
        <a:lstStyle/>
        <a:p>
          <a:endParaRPr lang="en-US"/>
        </a:p>
      </dgm:t>
    </dgm:pt>
    <dgm:pt modelId="{54C7F99F-9195-48FE-9F93-95E46B7D128C}" type="pres">
      <dgm:prSet presAssocID="{6262979A-822F-4567-8D1A-45C0DF02C656}" presName="root2" presStyleCnt="0"/>
      <dgm:spPr/>
    </dgm:pt>
    <dgm:pt modelId="{6B7C301E-65AE-41D6-BBF7-4C8A4B1524D1}" type="pres">
      <dgm:prSet presAssocID="{6262979A-822F-4567-8D1A-45C0DF02C656}" presName="LevelTwoTextNode" presStyleLbl="node3" presStyleIdx="5" presStyleCnt="6">
        <dgm:presLayoutVars>
          <dgm:chPref val="3"/>
        </dgm:presLayoutVars>
      </dgm:prSet>
      <dgm:spPr/>
      <dgm:t>
        <a:bodyPr/>
        <a:lstStyle/>
        <a:p>
          <a:endParaRPr lang="en-US"/>
        </a:p>
      </dgm:t>
    </dgm:pt>
    <dgm:pt modelId="{B553D20D-CFFE-4D89-8B5D-499169F7C3AA}" type="pres">
      <dgm:prSet presAssocID="{6262979A-822F-4567-8D1A-45C0DF02C656}" presName="level3hierChild" presStyleCnt="0"/>
      <dgm:spPr/>
    </dgm:pt>
    <dgm:pt modelId="{8DA7FE38-FF89-4CA5-9D90-564BB46CAC7F}" type="pres">
      <dgm:prSet presAssocID="{2EF6283F-97B3-4C95-A079-57E43FD056E9}" presName="conn2-1" presStyleLbl="parChTrans1D2" presStyleIdx="1" presStyleCnt="3"/>
      <dgm:spPr/>
      <dgm:t>
        <a:bodyPr/>
        <a:lstStyle/>
        <a:p>
          <a:endParaRPr lang="en-US"/>
        </a:p>
      </dgm:t>
    </dgm:pt>
    <dgm:pt modelId="{93EDC325-56D1-4EED-8336-3E12F229701E}" type="pres">
      <dgm:prSet presAssocID="{2EF6283F-97B3-4C95-A079-57E43FD056E9}" presName="connTx" presStyleLbl="parChTrans1D2" presStyleIdx="1" presStyleCnt="3"/>
      <dgm:spPr/>
      <dgm:t>
        <a:bodyPr/>
        <a:lstStyle/>
        <a:p>
          <a:endParaRPr lang="en-US"/>
        </a:p>
      </dgm:t>
    </dgm:pt>
    <dgm:pt modelId="{BB955264-0C49-4D19-BC29-7DA82D7518CF}" type="pres">
      <dgm:prSet presAssocID="{4125D3A2-A071-401B-8D33-4C58D6134513}" presName="root2" presStyleCnt="0"/>
      <dgm:spPr/>
    </dgm:pt>
    <dgm:pt modelId="{6985CC5C-CBFD-40ED-A9B5-20A09F54D81F}" type="pres">
      <dgm:prSet presAssocID="{4125D3A2-A071-401B-8D33-4C58D6134513}" presName="LevelTwoTextNode" presStyleLbl="node2" presStyleIdx="1" presStyleCnt="3" custLinFactNeighborX="-87135" custLinFactNeighborY="-93293">
        <dgm:presLayoutVars>
          <dgm:chPref val="3"/>
        </dgm:presLayoutVars>
      </dgm:prSet>
      <dgm:spPr/>
      <dgm:t>
        <a:bodyPr/>
        <a:lstStyle/>
        <a:p>
          <a:endParaRPr lang="en-US"/>
        </a:p>
      </dgm:t>
    </dgm:pt>
    <dgm:pt modelId="{5BC53168-8198-4466-AE4D-139B813DCD73}" type="pres">
      <dgm:prSet presAssocID="{4125D3A2-A071-401B-8D33-4C58D6134513}" presName="level3hierChild" presStyleCnt="0"/>
      <dgm:spPr/>
    </dgm:pt>
    <dgm:pt modelId="{7C4901CC-51FA-4F46-83EE-6DE316C927BB}" type="pres">
      <dgm:prSet presAssocID="{BB58ABD8-D789-470D-9180-E3AA04B55F32}" presName="conn2-1" presStyleLbl="parChTrans1D2" presStyleIdx="2" presStyleCnt="3"/>
      <dgm:spPr/>
      <dgm:t>
        <a:bodyPr/>
        <a:lstStyle/>
        <a:p>
          <a:endParaRPr lang="en-US"/>
        </a:p>
      </dgm:t>
    </dgm:pt>
    <dgm:pt modelId="{1407F01C-3214-4737-878C-EDB4CB1FB766}" type="pres">
      <dgm:prSet presAssocID="{BB58ABD8-D789-470D-9180-E3AA04B55F32}" presName="connTx" presStyleLbl="parChTrans1D2" presStyleIdx="2" presStyleCnt="3"/>
      <dgm:spPr/>
      <dgm:t>
        <a:bodyPr/>
        <a:lstStyle/>
        <a:p>
          <a:endParaRPr lang="en-US"/>
        </a:p>
      </dgm:t>
    </dgm:pt>
    <dgm:pt modelId="{85AE974E-EB68-4A76-879A-B0DDCD91C3D6}" type="pres">
      <dgm:prSet presAssocID="{C4C8711D-390E-4011-9264-340841CB060C}" presName="root2" presStyleCnt="0"/>
      <dgm:spPr/>
    </dgm:pt>
    <dgm:pt modelId="{5775AB77-314C-4C1B-9091-4849904F9A46}" type="pres">
      <dgm:prSet presAssocID="{C4C8711D-390E-4011-9264-340841CB060C}" presName="LevelTwoTextNode" presStyleLbl="node2" presStyleIdx="2" presStyleCnt="3" custLinFactNeighborX="-87135" custLinFactNeighborY="-93277">
        <dgm:presLayoutVars>
          <dgm:chPref val="3"/>
        </dgm:presLayoutVars>
      </dgm:prSet>
      <dgm:spPr/>
      <dgm:t>
        <a:bodyPr/>
        <a:lstStyle/>
        <a:p>
          <a:endParaRPr lang="en-US"/>
        </a:p>
      </dgm:t>
    </dgm:pt>
    <dgm:pt modelId="{29076785-7838-4169-AB13-A3516CBBEC96}" type="pres">
      <dgm:prSet presAssocID="{C4C8711D-390E-4011-9264-340841CB060C}" presName="level3hierChild" presStyleCnt="0"/>
      <dgm:spPr/>
    </dgm:pt>
  </dgm:ptLst>
  <dgm:cxnLst>
    <dgm:cxn modelId="{CC888C9E-57C5-4446-8376-2D138143113F}" type="presOf" srcId="{D14696A3-DD2F-4FA5-8B6B-C0654559173A}" destId="{3AC1AF73-5E13-4893-BA9B-850500EFB8DF}" srcOrd="0" destOrd="0" presId="urn:microsoft.com/office/officeart/2005/8/layout/hierarchy2"/>
    <dgm:cxn modelId="{282973EB-199B-40DB-AC75-BEACCEBF4F62}" srcId="{C34C9C04-263B-441A-8EF0-65E0FB6E30CD}" destId="{7954FF6F-4C53-45DF-8500-7E70249FF6F8}" srcOrd="0" destOrd="0" parTransId="{21AF0B5C-841B-4EFE-BCCD-704ED646A272}" sibTransId="{0DD7BA6B-E41A-4891-9A1A-623C6506ED3C}"/>
    <dgm:cxn modelId="{299AF409-AFD2-40C7-A5AC-1F52AD07F8F3}" srcId="{71398E29-1F1F-4E12-BD9D-B667B8A0C423}" destId="{6262979A-822F-4567-8D1A-45C0DF02C656}" srcOrd="5" destOrd="0" parTransId="{D14696A3-DD2F-4FA5-8B6B-C0654559173A}" sibTransId="{5FB0F5BC-DC4E-4D01-B72A-90C566E1D5C2}"/>
    <dgm:cxn modelId="{1F226F29-3BBF-4553-8728-21FD73DBA061}" type="presOf" srcId="{6262979A-822F-4567-8D1A-45C0DF02C656}" destId="{6B7C301E-65AE-41D6-BBF7-4C8A4B1524D1}" srcOrd="0" destOrd="0" presId="urn:microsoft.com/office/officeart/2005/8/layout/hierarchy2"/>
    <dgm:cxn modelId="{92BDC1EF-BF83-4BAC-8767-E7D4B3F6E95E}" type="presOf" srcId="{7954FF6F-4C53-45DF-8500-7E70249FF6F8}" destId="{E7CCF8E3-8EE9-478D-A9ED-E8A0A6E1B237}" srcOrd="0" destOrd="0" presId="urn:microsoft.com/office/officeart/2005/8/layout/hierarchy2"/>
    <dgm:cxn modelId="{3642F8AB-B6D5-4175-853E-973EC351DC04}" type="presOf" srcId="{2EF6283F-97B3-4C95-A079-57E43FD056E9}" destId="{93EDC325-56D1-4EED-8336-3E12F229701E}" srcOrd="1" destOrd="0" presId="urn:microsoft.com/office/officeart/2005/8/layout/hierarchy2"/>
    <dgm:cxn modelId="{F78FE728-E6E2-44F8-9F37-C04A023F2F1D}" type="presOf" srcId="{B7F69D48-0A03-4457-9252-1284FB75EAA6}" destId="{15D6906C-0F35-481C-8848-E9F556D0488F}" srcOrd="1" destOrd="0" presId="urn:microsoft.com/office/officeart/2005/8/layout/hierarchy2"/>
    <dgm:cxn modelId="{BE0F2C75-8BFD-4633-9D99-9F0C585AC737}" type="presOf" srcId="{2BF69665-4CEA-40CD-AF29-3A170B86930D}" destId="{00166352-EBC8-48CA-A0E5-BA4F0CAB2BDA}" srcOrd="1" destOrd="0" presId="urn:microsoft.com/office/officeart/2005/8/layout/hierarchy2"/>
    <dgm:cxn modelId="{DF630C60-8D6E-48D3-93D2-D24658C70D59}" type="presOf" srcId="{A9B9B950-CAE2-49D3-A8C3-BD43FD730E79}" destId="{E37C473D-E6BE-4A50-AA06-F875E474A435}" srcOrd="0" destOrd="0" presId="urn:microsoft.com/office/officeart/2005/8/layout/hierarchy2"/>
    <dgm:cxn modelId="{8C48F61F-9FAE-4054-8C7F-BFED7855DD1D}" type="presOf" srcId="{877A4871-62CF-48F4-A9FF-281B3517E899}" destId="{B2D60D91-3ACC-45D9-9259-6098DCFA8CB5}" srcOrd="0" destOrd="0" presId="urn:microsoft.com/office/officeart/2005/8/layout/hierarchy2"/>
    <dgm:cxn modelId="{1F45A384-7E83-483E-A89A-6A1FD0C42083}" type="presOf" srcId="{150A71E9-9680-41ED-886B-43D5E64A45E8}" destId="{EB2B9AD7-D77B-44BB-A80E-433A8FF2EE69}" srcOrd="0" destOrd="0" presId="urn:microsoft.com/office/officeart/2005/8/layout/hierarchy2"/>
    <dgm:cxn modelId="{66975DDF-4BE0-4CAC-A5D9-87E1BE788D40}" type="presOf" srcId="{4125D3A2-A071-401B-8D33-4C58D6134513}" destId="{6985CC5C-CBFD-40ED-A9B5-20A09F54D81F}" srcOrd="0" destOrd="0" presId="urn:microsoft.com/office/officeart/2005/8/layout/hierarchy2"/>
    <dgm:cxn modelId="{1017C35A-D6AB-4D58-B997-BDDC30BE2B8E}" type="presOf" srcId="{BB58ABD8-D789-470D-9180-E3AA04B55F32}" destId="{7C4901CC-51FA-4F46-83EE-6DE316C927BB}" srcOrd="0" destOrd="0" presId="urn:microsoft.com/office/officeart/2005/8/layout/hierarchy2"/>
    <dgm:cxn modelId="{00C22C52-1AB3-401E-AAFB-880D5D041526}" type="presOf" srcId="{61C32C6F-6CD7-4C81-82D5-CF9365B589FB}" destId="{51B76E3E-9D65-4012-ADA9-9445A7A3F1E4}" srcOrd="0" destOrd="0" presId="urn:microsoft.com/office/officeart/2005/8/layout/hierarchy2"/>
    <dgm:cxn modelId="{AF66DE5F-F36A-4C84-8BCA-EAD8118A4D27}" type="presOf" srcId="{B7F69D48-0A03-4457-9252-1284FB75EAA6}" destId="{AA8B3EF1-58E9-4F16-A0C1-04933C37684C}" srcOrd="0" destOrd="0" presId="urn:microsoft.com/office/officeart/2005/8/layout/hierarchy2"/>
    <dgm:cxn modelId="{DA36518D-10D8-4C2C-AC0A-EDA1A8938A10}" type="presOf" srcId="{71398E29-1F1F-4E12-BD9D-B667B8A0C423}" destId="{34D5A20C-665C-4E3F-9E3E-9F43F9A2DD90}" srcOrd="0" destOrd="0" presId="urn:microsoft.com/office/officeart/2005/8/layout/hierarchy2"/>
    <dgm:cxn modelId="{5CCA9613-50EC-43B7-B418-04C76E9D2E47}" type="presOf" srcId="{8E5497F4-F4D3-44D3-A0C3-F43F4A9B9D91}" destId="{76D37A6B-8E5B-474F-967D-A385E35901E2}" srcOrd="1" destOrd="0" presId="urn:microsoft.com/office/officeart/2005/8/layout/hierarchy2"/>
    <dgm:cxn modelId="{9A4FCC07-5C34-49C5-BED7-27DD25805238}" type="presOf" srcId="{977288E9-6D2F-45C2-844D-DA22CEF74C0B}" destId="{E69B796E-20B3-4D76-BF5D-1B90B0E2DE40}" srcOrd="0" destOrd="0" presId="urn:microsoft.com/office/officeart/2005/8/layout/hierarchy2"/>
    <dgm:cxn modelId="{B8D73915-6C5D-4843-8CAB-BF8C46167DC6}" type="presOf" srcId="{3209945E-A62D-47DB-A687-0B99AFF61E23}" destId="{3351CA99-8B48-4076-8886-B5811F42C99C}" srcOrd="1" destOrd="0" presId="urn:microsoft.com/office/officeart/2005/8/layout/hierarchy2"/>
    <dgm:cxn modelId="{97889C50-58E0-43BD-96F8-39E97FB2BCFB}" type="presOf" srcId="{D14696A3-DD2F-4FA5-8B6B-C0654559173A}" destId="{531AD077-5C37-456E-A70A-B9F6A9FB250B}" srcOrd="1" destOrd="0" presId="urn:microsoft.com/office/officeart/2005/8/layout/hierarchy2"/>
    <dgm:cxn modelId="{246CBFE9-53B5-4B91-9A78-1922AC8329D6}" srcId="{7954FF6F-4C53-45DF-8500-7E70249FF6F8}" destId="{C4C8711D-390E-4011-9264-340841CB060C}" srcOrd="2" destOrd="0" parTransId="{BB58ABD8-D789-470D-9180-E3AA04B55F32}" sibTransId="{9A7E9A0D-9765-4F6B-A7B0-F50B66F016DA}"/>
    <dgm:cxn modelId="{77AFF780-BE93-4E56-A66D-09E5E6AD4E13}" type="presOf" srcId="{877A4871-62CF-48F4-A9FF-281B3517E899}" destId="{87783838-21D4-46BE-BCB6-27BF956FF9D1}" srcOrd="1" destOrd="0" presId="urn:microsoft.com/office/officeart/2005/8/layout/hierarchy2"/>
    <dgm:cxn modelId="{6F4CA555-6440-4084-9980-DA60AD756223}" type="presOf" srcId="{2BF69665-4CEA-40CD-AF29-3A170B86930D}" destId="{097128ED-61E2-40AB-B2A7-845F5C5C72CE}" srcOrd="0" destOrd="0" presId="urn:microsoft.com/office/officeart/2005/8/layout/hierarchy2"/>
    <dgm:cxn modelId="{1808809C-64F8-4769-BA92-E89CE7A038B3}" type="presOf" srcId="{C4C8711D-390E-4011-9264-340841CB060C}" destId="{5775AB77-314C-4C1B-9091-4849904F9A46}" srcOrd="0" destOrd="0" presId="urn:microsoft.com/office/officeart/2005/8/layout/hierarchy2"/>
    <dgm:cxn modelId="{8D9D14D4-DE31-498B-BC23-2C78137B4CD0}" srcId="{71398E29-1F1F-4E12-BD9D-B667B8A0C423}" destId="{61C32C6F-6CD7-4C81-82D5-CF9365B589FB}" srcOrd="0" destOrd="0" parTransId="{B7F69D48-0A03-4457-9252-1284FB75EAA6}" sibTransId="{43711E19-1208-496C-AECB-B172060CDF68}"/>
    <dgm:cxn modelId="{6EE0080A-1D5F-4288-B3EF-53E2040A9F65}" srcId="{71398E29-1F1F-4E12-BD9D-B667B8A0C423}" destId="{150A71E9-9680-41ED-886B-43D5E64A45E8}" srcOrd="4" destOrd="0" parTransId="{877A4871-62CF-48F4-A9FF-281B3517E899}" sibTransId="{1B1192A6-80ED-4C6F-9E8B-1703FEA7E8D4}"/>
    <dgm:cxn modelId="{B0D58C3F-3C8A-4436-8231-EEBC779F59E5}" srcId="{7954FF6F-4C53-45DF-8500-7E70249FF6F8}" destId="{71398E29-1F1F-4E12-BD9D-B667B8A0C423}" srcOrd="0" destOrd="0" parTransId="{8E5497F4-F4D3-44D3-A0C3-F43F4A9B9D91}" sibTransId="{0F80197C-E22C-4249-867B-7F973BB2C27E}"/>
    <dgm:cxn modelId="{2F3C38BC-D7EF-42E0-9CCD-493827F6FD46}" type="presOf" srcId="{C34C9C04-263B-441A-8EF0-65E0FB6E30CD}" destId="{CE45588E-F3DA-4334-9098-EE54DAD47E71}" srcOrd="0" destOrd="0" presId="urn:microsoft.com/office/officeart/2005/8/layout/hierarchy2"/>
    <dgm:cxn modelId="{42D29B9A-9E44-4059-8B4C-2A74E91CF18D}" srcId="{71398E29-1F1F-4E12-BD9D-B667B8A0C423}" destId="{EECD0112-D102-4B47-B08F-937C0BC82777}" srcOrd="2" destOrd="0" parTransId="{A9B9B950-CAE2-49D3-A8C3-BD43FD730E79}" sibTransId="{583A4CF8-DDAC-4614-8722-A2E1FA514A5F}"/>
    <dgm:cxn modelId="{65B49480-581A-4389-B672-ECB7FD27D84C}" type="presOf" srcId="{A9B9B950-CAE2-49D3-A8C3-BD43FD730E79}" destId="{5C975AE4-83AB-46E4-B132-796B70C51EC2}" srcOrd="1" destOrd="0" presId="urn:microsoft.com/office/officeart/2005/8/layout/hierarchy2"/>
    <dgm:cxn modelId="{02105451-553A-423B-B673-F11AACCA5EE7}" type="presOf" srcId="{8E5497F4-F4D3-44D3-A0C3-F43F4A9B9D91}" destId="{6AA6F635-BA03-4810-9EA6-79FFA4FE691A}" srcOrd="0" destOrd="0" presId="urn:microsoft.com/office/officeart/2005/8/layout/hierarchy2"/>
    <dgm:cxn modelId="{E0690AC4-295F-4B8E-AD78-935F405E98D7}" type="presOf" srcId="{16CC9BB7-63A4-412D-8D31-CA4B776F1965}" destId="{A3E5ED32-7A1B-4382-98A7-126FDB66B747}" srcOrd="0" destOrd="0" presId="urn:microsoft.com/office/officeart/2005/8/layout/hierarchy2"/>
    <dgm:cxn modelId="{974B7BB9-56F2-40F6-A48B-66A2D11684BE}" type="presOf" srcId="{3209945E-A62D-47DB-A687-0B99AFF61E23}" destId="{E4B8E6CC-2224-4061-A66D-DD79D979D1A6}" srcOrd="0" destOrd="0" presId="urn:microsoft.com/office/officeart/2005/8/layout/hierarchy2"/>
    <dgm:cxn modelId="{AD5CEBED-3DF5-4B46-B6AC-AC9BFD018EA6}" type="presOf" srcId="{2EF6283F-97B3-4C95-A079-57E43FD056E9}" destId="{8DA7FE38-FF89-4CA5-9D90-564BB46CAC7F}" srcOrd="0" destOrd="0" presId="urn:microsoft.com/office/officeart/2005/8/layout/hierarchy2"/>
    <dgm:cxn modelId="{42558A74-C51D-437D-8CF3-595D37F6072A}" srcId="{71398E29-1F1F-4E12-BD9D-B667B8A0C423}" destId="{977288E9-6D2F-45C2-844D-DA22CEF74C0B}" srcOrd="3" destOrd="0" parTransId="{2BF69665-4CEA-40CD-AF29-3A170B86930D}" sibTransId="{8C1FA36D-DE7C-4156-8A26-C358BF300F6E}"/>
    <dgm:cxn modelId="{C4AB9388-7659-4156-B32B-48C2DCEF3F5D}" type="presOf" srcId="{BB58ABD8-D789-470D-9180-E3AA04B55F32}" destId="{1407F01C-3214-4737-878C-EDB4CB1FB766}" srcOrd="1" destOrd="0" presId="urn:microsoft.com/office/officeart/2005/8/layout/hierarchy2"/>
    <dgm:cxn modelId="{376BACF9-74C8-4B6C-A57E-F8D8427C6366}" type="presOf" srcId="{EECD0112-D102-4B47-B08F-937C0BC82777}" destId="{AB4D22FF-5B7B-4953-8A56-225A178252E2}" srcOrd="0" destOrd="0" presId="urn:microsoft.com/office/officeart/2005/8/layout/hierarchy2"/>
    <dgm:cxn modelId="{2E895BC2-F63C-4040-8A6B-CA1A30D4BA28}" srcId="{71398E29-1F1F-4E12-BD9D-B667B8A0C423}" destId="{16CC9BB7-63A4-412D-8D31-CA4B776F1965}" srcOrd="1" destOrd="0" parTransId="{3209945E-A62D-47DB-A687-0B99AFF61E23}" sibTransId="{093C0F20-8462-4713-8015-205A0D19E5E2}"/>
    <dgm:cxn modelId="{9BA0DDC3-2946-45CE-ACC2-1E28DE7D3ACC}" srcId="{7954FF6F-4C53-45DF-8500-7E70249FF6F8}" destId="{4125D3A2-A071-401B-8D33-4C58D6134513}" srcOrd="1" destOrd="0" parTransId="{2EF6283F-97B3-4C95-A079-57E43FD056E9}" sibTransId="{F9D41723-D21D-4279-8108-2BE609BD54F4}"/>
    <dgm:cxn modelId="{931B0ABF-A1A9-4A0A-A14E-3982DB2695D9}" type="presParOf" srcId="{CE45588E-F3DA-4334-9098-EE54DAD47E71}" destId="{58E5C5F3-6E3F-49D9-9B2E-80466888ED70}" srcOrd="0" destOrd="0" presId="urn:microsoft.com/office/officeart/2005/8/layout/hierarchy2"/>
    <dgm:cxn modelId="{5AC64803-3BB7-44C8-A0B5-45414C31AD1D}" type="presParOf" srcId="{58E5C5F3-6E3F-49D9-9B2E-80466888ED70}" destId="{E7CCF8E3-8EE9-478D-A9ED-E8A0A6E1B237}" srcOrd="0" destOrd="0" presId="urn:microsoft.com/office/officeart/2005/8/layout/hierarchy2"/>
    <dgm:cxn modelId="{ED780856-F094-4AC6-B44E-F372E7D7EFA8}" type="presParOf" srcId="{58E5C5F3-6E3F-49D9-9B2E-80466888ED70}" destId="{E3FE56B9-E423-4463-911F-8DD9D74D18DD}" srcOrd="1" destOrd="0" presId="urn:microsoft.com/office/officeart/2005/8/layout/hierarchy2"/>
    <dgm:cxn modelId="{6F3FC61F-F5AC-43CA-B47F-C0E5FA9BBED2}" type="presParOf" srcId="{E3FE56B9-E423-4463-911F-8DD9D74D18DD}" destId="{6AA6F635-BA03-4810-9EA6-79FFA4FE691A}" srcOrd="0" destOrd="0" presId="urn:microsoft.com/office/officeart/2005/8/layout/hierarchy2"/>
    <dgm:cxn modelId="{4A7AFAE9-DBDD-44BA-BE70-D72E3BC8204C}" type="presParOf" srcId="{6AA6F635-BA03-4810-9EA6-79FFA4FE691A}" destId="{76D37A6B-8E5B-474F-967D-A385E35901E2}" srcOrd="0" destOrd="0" presId="urn:microsoft.com/office/officeart/2005/8/layout/hierarchy2"/>
    <dgm:cxn modelId="{16E89044-EB6E-4C15-A877-6645343AD710}" type="presParOf" srcId="{E3FE56B9-E423-4463-911F-8DD9D74D18DD}" destId="{9588DA9C-E51E-40C7-805B-74C63DB1D3AC}" srcOrd="1" destOrd="0" presId="urn:microsoft.com/office/officeart/2005/8/layout/hierarchy2"/>
    <dgm:cxn modelId="{17AF59B6-098A-4A7B-AD4E-6177A778D327}" type="presParOf" srcId="{9588DA9C-E51E-40C7-805B-74C63DB1D3AC}" destId="{34D5A20C-665C-4E3F-9E3E-9F43F9A2DD90}" srcOrd="0" destOrd="0" presId="urn:microsoft.com/office/officeart/2005/8/layout/hierarchy2"/>
    <dgm:cxn modelId="{2DDF0B38-8CC9-473B-A0C5-6D4694E7927D}" type="presParOf" srcId="{9588DA9C-E51E-40C7-805B-74C63DB1D3AC}" destId="{869A443F-D4CA-4710-95A2-5F96CEA5746E}" srcOrd="1" destOrd="0" presId="urn:microsoft.com/office/officeart/2005/8/layout/hierarchy2"/>
    <dgm:cxn modelId="{E65C8A61-11FE-445D-84F1-3220A1D3C17E}" type="presParOf" srcId="{869A443F-D4CA-4710-95A2-5F96CEA5746E}" destId="{AA8B3EF1-58E9-4F16-A0C1-04933C37684C}" srcOrd="0" destOrd="0" presId="urn:microsoft.com/office/officeart/2005/8/layout/hierarchy2"/>
    <dgm:cxn modelId="{9AC99FFA-7012-4AC6-BC17-13323BC4210F}" type="presParOf" srcId="{AA8B3EF1-58E9-4F16-A0C1-04933C37684C}" destId="{15D6906C-0F35-481C-8848-E9F556D0488F}" srcOrd="0" destOrd="0" presId="urn:microsoft.com/office/officeart/2005/8/layout/hierarchy2"/>
    <dgm:cxn modelId="{BE61E5A1-095B-4981-A558-74555C03D0B5}" type="presParOf" srcId="{869A443F-D4CA-4710-95A2-5F96CEA5746E}" destId="{75B9F4A3-3804-46E4-AB6F-C62B3136403D}" srcOrd="1" destOrd="0" presId="urn:microsoft.com/office/officeart/2005/8/layout/hierarchy2"/>
    <dgm:cxn modelId="{861869C1-EBFE-4690-9270-A5078CE8A5C7}" type="presParOf" srcId="{75B9F4A3-3804-46E4-AB6F-C62B3136403D}" destId="{51B76E3E-9D65-4012-ADA9-9445A7A3F1E4}" srcOrd="0" destOrd="0" presId="urn:microsoft.com/office/officeart/2005/8/layout/hierarchy2"/>
    <dgm:cxn modelId="{2F0C2899-5663-4809-A0F6-D12DCA944432}" type="presParOf" srcId="{75B9F4A3-3804-46E4-AB6F-C62B3136403D}" destId="{26B970B9-2488-4C39-BCD8-7DF57F4AE473}" srcOrd="1" destOrd="0" presId="urn:microsoft.com/office/officeart/2005/8/layout/hierarchy2"/>
    <dgm:cxn modelId="{9B10EDF9-4BBF-4355-A371-C0E7E571A4EA}" type="presParOf" srcId="{869A443F-D4CA-4710-95A2-5F96CEA5746E}" destId="{E4B8E6CC-2224-4061-A66D-DD79D979D1A6}" srcOrd="2" destOrd="0" presId="urn:microsoft.com/office/officeart/2005/8/layout/hierarchy2"/>
    <dgm:cxn modelId="{F1144691-26EC-4C26-B7E6-7479B1861EDD}" type="presParOf" srcId="{E4B8E6CC-2224-4061-A66D-DD79D979D1A6}" destId="{3351CA99-8B48-4076-8886-B5811F42C99C}" srcOrd="0" destOrd="0" presId="urn:microsoft.com/office/officeart/2005/8/layout/hierarchy2"/>
    <dgm:cxn modelId="{8841A02F-4E94-424D-9DD5-725531A406E9}" type="presParOf" srcId="{869A443F-D4CA-4710-95A2-5F96CEA5746E}" destId="{45306754-F851-4580-8972-525B589B5564}" srcOrd="3" destOrd="0" presId="urn:microsoft.com/office/officeart/2005/8/layout/hierarchy2"/>
    <dgm:cxn modelId="{909A2D7C-9DB2-4DD7-834A-81F738D98B5E}" type="presParOf" srcId="{45306754-F851-4580-8972-525B589B5564}" destId="{A3E5ED32-7A1B-4382-98A7-126FDB66B747}" srcOrd="0" destOrd="0" presId="urn:microsoft.com/office/officeart/2005/8/layout/hierarchy2"/>
    <dgm:cxn modelId="{2929CB50-389B-4457-8B45-730AC1A1BADA}" type="presParOf" srcId="{45306754-F851-4580-8972-525B589B5564}" destId="{AC3398A2-80F2-4077-874B-0D6BD8C83D1A}" srcOrd="1" destOrd="0" presId="urn:microsoft.com/office/officeart/2005/8/layout/hierarchy2"/>
    <dgm:cxn modelId="{0C9BB42B-EC9A-42D7-B51B-D4E24C43D80F}" type="presParOf" srcId="{869A443F-D4CA-4710-95A2-5F96CEA5746E}" destId="{E37C473D-E6BE-4A50-AA06-F875E474A435}" srcOrd="4" destOrd="0" presId="urn:microsoft.com/office/officeart/2005/8/layout/hierarchy2"/>
    <dgm:cxn modelId="{9834F7AC-EAD7-489A-8016-C8D4685A760E}" type="presParOf" srcId="{E37C473D-E6BE-4A50-AA06-F875E474A435}" destId="{5C975AE4-83AB-46E4-B132-796B70C51EC2}" srcOrd="0" destOrd="0" presId="urn:microsoft.com/office/officeart/2005/8/layout/hierarchy2"/>
    <dgm:cxn modelId="{1890CDE9-9071-47C7-A159-4466261EBD4E}" type="presParOf" srcId="{869A443F-D4CA-4710-95A2-5F96CEA5746E}" destId="{BCECDC35-F572-4187-896F-DBA70CDEE3BA}" srcOrd="5" destOrd="0" presId="urn:microsoft.com/office/officeart/2005/8/layout/hierarchy2"/>
    <dgm:cxn modelId="{FE55E1DB-1438-44C0-89B6-A49C904C7ABC}" type="presParOf" srcId="{BCECDC35-F572-4187-896F-DBA70CDEE3BA}" destId="{AB4D22FF-5B7B-4953-8A56-225A178252E2}" srcOrd="0" destOrd="0" presId="urn:microsoft.com/office/officeart/2005/8/layout/hierarchy2"/>
    <dgm:cxn modelId="{CD12B1CA-24EF-4062-AB10-24A40A5B912C}" type="presParOf" srcId="{BCECDC35-F572-4187-896F-DBA70CDEE3BA}" destId="{8E3C5E08-3FB4-449B-B1F9-AF5207F3E727}" srcOrd="1" destOrd="0" presId="urn:microsoft.com/office/officeart/2005/8/layout/hierarchy2"/>
    <dgm:cxn modelId="{FBA28BF1-245E-40CC-88D6-B91A545EAD74}" type="presParOf" srcId="{869A443F-D4CA-4710-95A2-5F96CEA5746E}" destId="{097128ED-61E2-40AB-B2A7-845F5C5C72CE}" srcOrd="6" destOrd="0" presId="urn:microsoft.com/office/officeart/2005/8/layout/hierarchy2"/>
    <dgm:cxn modelId="{D5A793D8-A45D-4B46-8BDA-F6F0CFD4B62E}" type="presParOf" srcId="{097128ED-61E2-40AB-B2A7-845F5C5C72CE}" destId="{00166352-EBC8-48CA-A0E5-BA4F0CAB2BDA}" srcOrd="0" destOrd="0" presId="urn:microsoft.com/office/officeart/2005/8/layout/hierarchy2"/>
    <dgm:cxn modelId="{9A3C69BF-7085-46B5-96A4-F80331041645}" type="presParOf" srcId="{869A443F-D4CA-4710-95A2-5F96CEA5746E}" destId="{A233BAE3-E967-4CB0-BF25-9ACF55D17C50}" srcOrd="7" destOrd="0" presId="urn:microsoft.com/office/officeart/2005/8/layout/hierarchy2"/>
    <dgm:cxn modelId="{B3C9A31A-11D5-472F-ACD8-67AB88591B14}" type="presParOf" srcId="{A233BAE3-E967-4CB0-BF25-9ACF55D17C50}" destId="{E69B796E-20B3-4D76-BF5D-1B90B0E2DE40}" srcOrd="0" destOrd="0" presId="urn:microsoft.com/office/officeart/2005/8/layout/hierarchy2"/>
    <dgm:cxn modelId="{7D076192-DCF0-4DC4-980E-26A2BD95C5C4}" type="presParOf" srcId="{A233BAE3-E967-4CB0-BF25-9ACF55D17C50}" destId="{58543531-B14C-4C3E-9AE5-B4E3A6998C4E}" srcOrd="1" destOrd="0" presId="urn:microsoft.com/office/officeart/2005/8/layout/hierarchy2"/>
    <dgm:cxn modelId="{9C04D568-9D55-455F-8A14-ABCA015707A8}" type="presParOf" srcId="{869A443F-D4CA-4710-95A2-5F96CEA5746E}" destId="{B2D60D91-3ACC-45D9-9259-6098DCFA8CB5}" srcOrd="8" destOrd="0" presId="urn:microsoft.com/office/officeart/2005/8/layout/hierarchy2"/>
    <dgm:cxn modelId="{0B5E582F-36D4-4379-994D-5692B898BDD9}" type="presParOf" srcId="{B2D60D91-3ACC-45D9-9259-6098DCFA8CB5}" destId="{87783838-21D4-46BE-BCB6-27BF956FF9D1}" srcOrd="0" destOrd="0" presId="urn:microsoft.com/office/officeart/2005/8/layout/hierarchy2"/>
    <dgm:cxn modelId="{A3BD5F2F-DD01-45DD-90CC-73F1921B1B82}" type="presParOf" srcId="{869A443F-D4CA-4710-95A2-5F96CEA5746E}" destId="{39FEE4C1-40CF-47C0-9458-C87AA7394A27}" srcOrd="9" destOrd="0" presId="urn:microsoft.com/office/officeart/2005/8/layout/hierarchy2"/>
    <dgm:cxn modelId="{31839432-50D6-4B07-A4DB-0A927C49C260}" type="presParOf" srcId="{39FEE4C1-40CF-47C0-9458-C87AA7394A27}" destId="{EB2B9AD7-D77B-44BB-A80E-433A8FF2EE69}" srcOrd="0" destOrd="0" presId="urn:microsoft.com/office/officeart/2005/8/layout/hierarchy2"/>
    <dgm:cxn modelId="{88606FCA-1DEB-4A56-A20D-FEC7F52D27FB}" type="presParOf" srcId="{39FEE4C1-40CF-47C0-9458-C87AA7394A27}" destId="{83101987-04BC-4275-985F-71E2F536F275}" srcOrd="1" destOrd="0" presId="urn:microsoft.com/office/officeart/2005/8/layout/hierarchy2"/>
    <dgm:cxn modelId="{3A84315F-2DBB-49B3-813F-E8B742E54595}" type="presParOf" srcId="{869A443F-D4CA-4710-95A2-5F96CEA5746E}" destId="{3AC1AF73-5E13-4893-BA9B-850500EFB8DF}" srcOrd="10" destOrd="0" presId="urn:microsoft.com/office/officeart/2005/8/layout/hierarchy2"/>
    <dgm:cxn modelId="{498246EF-C502-45FA-AD48-B044C52FFEAA}" type="presParOf" srcId="{3AC1AF73-5E13-4893-BA9B-850500EFB8DF}" destId="{531AD077-5C37-456E-A70A-B9F6A9FB250B}" srcOrd="0" destOrd="0" presId="urn:microsoft.com/office/officeart/2005/8/layout/hierarchy2"/>
    <dgm:cxn modelId="{D8758CC5-2441-4E78-9C03-A5994378C9C5}" type="presParOf" srcId="{869A443F-D4CA-4710-95A2-5F96CEA5746E}" destId="{54C7F99F-9195-48FE-9F93-95E46B7D128C}" srcOrd="11" destOrd="0" presId="urn:microsoft.com/office/officeart/2005/8/layout/hierarchy2"/>
    <dgm:cxn modelId="{CF879944-4B5F-4B2F-B8A8-F223E545A8DD}" type="presParOf" srcId="{54C7F99F-9195-48FE-9F93-95E46B7D128C}" destId="{6B7C301E-65AE-41D6-BBF7-4C8A4B1524D1}" srcOrd="0" destOrd="0" presId="urn:microsoft.com/office/officeart/2005/8/layout/hierarchy2"/>
    <dgm:cxn modelId="{0B5162A5-F9A0-4F88-A6B9-B6D861D8674D}" type="presParOf" srcId="{54C7F99F-9195-48FE-9F93-95E46B7D128C}" destId="{B553D20D-CFFE-4D89-8B5D-499169F7C3AA}" srcOrd="1" destOrd="0" presId="urn:microsoft.com/office/officeart/2005/8/layout/hierarchy2"/>
    <dgm:cxn modelId="{3F97083C-48D3-44BF-910D-E3A73BA87C91}" type="presParOf" srcId="{E3FE56B9-E423-4463-911F-8DD9D74D18DD}" destId="{8DA7FE38-FF89-4CA5-9D90-564BB46CAC7F}" srcOrd="2" destOrd="0" presId="urn:microsoft.com/office/officeart/2005/8/layout/hierarchy2"/>
    <dgm:cxn modelId="{FC65951F-3C93-40F7-A2DF-6D5A5AB5C308}" type="presParOf" srcId="{8DA7FE38-FF89-4CA5-9D90-564BB46CAC7F}" destId="{93EDC325-56D1-4EED-8336-3E12F229701E}" srcOrd="0" destOrd="0" presId="urn:microsoft.com/office/officeart/2005/8/layout/hierarchy2"/>
    <dgm:cxn modelId="{DF3907B3-80D4-4607-B45C-7CD781586036}" type="presParOf" srcId="{E3FE56B9-E423-4463-911F-8DD9D74D18DD}" destId="{BB955264-0C49-4D19-BC29-7DA82D7518CF}" srcOrd="3" destOrd="0" presId="urn:microsoft.com/office/officeart/2005/8/layout/hierarchy2"/>
    <dgm:cxn modelId="{36A5EB6F-BE66-44E8-B309-A63820453FF6}" type="presParOf" srcId="{BB955264-0C49-4D19-BC29-7DA82D7518CF}" destId="{6985CC5C-CBFD-40ED-A9B5-20A09F54D81F}" srcOrd="0" destOrd="0" presId="urn:microsoft.com/office/officeart/2005/8/layout/hierarchy2"/>
    <dgm:cxn modelId="{DC14F507-0478-4E28-A0FC-3A7BA12ADD18}" type="presParOf" srcId="{BB955264-0C49-4D19-BC29-7DA82D7518CF}" destId="{5BC53168-8198-4466-AE4D-139B813DCD73}" srcOrd="1" destOrd="0" presId="urn:microsoft.com/office/officeart/2005/8/layout/hierarchy2"/>
    <dgm:cxn modelId="{F4C7682E-E9A2-41F0-8E17-C1E3F4C330B7}" type="presParOf" srcId="{E3FE56B9-E423-4463-911F-8DD9D74D18DD}" destId="{7C4901CC-51FA-4F46-83EE-6DE316C927BB}" srcOrd="4" destOrd="0" presId="urn:microsoft.com/office/officeart/2005/8/layout/hierarchy2"/>
    <dgm:cxn modelId="{A2225DAF-EAFF-41AD-B7CD-FA4A51ABA236}" type="presParOf" srcId="{7C4901CC-51FA-4F46-83EE-6DE316C927BB}" destId="{1407F01C-3214-4737-878C-EDB4CB1FB766}" srcOrd="0" destOrd="0" presId="urn:microsoft.com/office/officeart/2005/8/layout/hierarchy2"/>
    <dgm:cxn modelId="{BCF2622E-4D4E-49FD-8E2D-283E496E2F1F}" type="presParOf" srcId="{E3FE56B9-E423-4463-911F-8DD9D74D18DD}" destId="{85AE974E-EB68-4A76-879A-B0DDCD91C3D6}" srcOrd="5" destOrd="0" presId="urn:microsoft.com/office/officeart/2005/8/layout/hierarchy2"/>
    <dgm:cxn modelId="{7FCFF9EB-55DE-4804-973A-B1AF9254F622}" type="presParOf" srcId="{85AE974E-EB68-4A76-879A-B0DDCD91C3D6}" destId="{5775AB77-314C-4C1B-9091-4849904F9A46}" srcOrd="0" destOrd="0" presId="urn:microsoft.com/office/officeart/2005/8/layout/hierarchy2"/>
    <dgm:cxn modelId="{25446432-6B26-4FE1-AAF5-FFB1E53FD156}" type="presParOf" srcId="{85AE974E-EB68-4A76-879A-B0DDCD91C3D6}" destId="{29076785-7838-4169-AB13-A3516CBBEC96}" srcOrd="1" destOrd="0" presId="urn:microsoft.com/office/officeart/2005/8/layout/hierarchy2"/>
  </dgm:cxnLst>
  <dgm:bg/>
  <dgm:whole/>
</dgm:dataModel>
</file>

<file path=ppt/diagrams/data7.xml><?xml version="1.0" encoding="utf-8"?>
<dgm:dataModel xmlns:dgm="http://schemas.openxmlformats.org/drawingml/2006/diagram" xmlns:a="http://schemas.openxmlformats.org/drawingml/2006/main">
  <dgm:ptLst>
    <dgm:pt modelId="{EE741AE4-5E19-4ECC-BBBE-9CEA2820650E}"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5BA83170-7824-458B-9E9E-502008B265F8}">
      <dgm:prSet phldrT="[Text]"/>
      <dgm:spPr/>
      <dgm:t>
        <a:bodyPr/>
        <a:lstStyle/>
        <a:p>
          <a:pPr algn="ctr"/>
          <a:r>
            <a:rPr lang="en-US"/>
            <a:t>Food handler</a:t>
          </a:r>
        </a:p>
      </dgm:t>
    </dgm:pt>
    <dgm:pt modelId="{A6699286-B8C4-4D54-99BD-68B61BD90B42}" type="parTrans" cxnId="{3B4C3455-CD8B-4E76-9D6B-3D2A7DEDA906}">
      <dgm:prSet/>
      <dgm:spPr/>
      <dgm:t>
        <a:bodyPr/>
        <a:lstStyle/>
        <a:p>
          <a:pPr algn="ctr"/>
          <a:endParaRPr lang="en-US"/>
        </a:p>
      </dgm:t>
    </dgm:pt>
    <dgm:pt modelId="{C478808A-D92F-4384-85E8-B0EE02757585}" type="sibTrans" cxnId="{3B4C3455-CD8B-4E76-9D6B-3D2A7DEDA906}">
      <dgm:prSet/>
      <dgm:spPr/>
      <dgm:t>
        <a:bodyPr/>
        <a:lstStyle/>
        <a:p>
          <a:pPr algn="ctr"/>
          <a:endParaRPr lang="en-US"/>
        </a:p>
      </dgm:t>
    </dgm:pt>
    <dgm:pt modelId="{55796222-5132-476D-BD6B-A5BAA5777B95}">
      <dgm:prSet phldrT="[Text]"/>
      <dgm:spPr/>
      <dgm:t>
        <a:bodyPr/>
        <a:lstStyle/>
        <a:p>
          <a:pPr algn="ctr"/>
          <a:r>
            <a:rPr lang="en-US"/>
            <a:t>Environment</a:t>
          </a:r>
        </a:p>
      </dgm:t>
    </dgm:pt>
    <dgm:pt modelId="{4EBD86AF-D443-46E3-861A-CC7DB79CECAA}" type="parTrans" cxnId="{DC8170B0-899F-46EF-8385-A82A7285BCB2}">
      <dgm:prSet/>
      <dgm:spPr/>
      <dgm:t>
        <a:bodyPr/>
        <a:lstStyle/>
        <a:p>
          <a:pPr algn="ctr"/>
          <a:endParaRPr lang="en-US"/>
        </a:p>
      </dgm:t>
    </dgm:pt>
    <dgm:pt modelId="{008DF7E8-E083-485D-8486-7A4FEF945452}" type="sibTrans" cxnId="{DC8170B0-899F-46EF-8385-A82A7285BCB2}">
      <dgm:prSet/>
      <dgm:spPr/>
      <dgm:t>
        <a:bodyPr/>
        <a:lstStyle/>
        <a:p>
          <a:pPr algn="ctr"/>
          <a:endParaRPr lang="en-US"/>
        </a:p>
      </dgm:t>
    </dgm:pt>
    <dgm:pt modelId="{556D0910-3B17-4236-A02A-33440CA97BFD}">
      <dgm:prSet phldrT="[Text]"/>
      <dgm:spPr/>
      <dgm:t>
        <a:bodyPr/>
        <a:lstStyle/>
        <a:p>
          <a:pPr algn="ctr"/>
          <a:r>
            <a:rPr lang="en-US" dirty="0"/>
            <a:t>Food</a:t>
          </a:r>
        </a:p>
      </dgm:t>
    </dgm:pt>
    <dgm:pt modelId="{27FBA934-804F-44A3-9C8C-3349B7E28BCC}" type="parTrans" cxnId="{00E2B2E0-BF45-4B82-8DAC-6CCB471EB2AA}">
      <dgm:prSet/>
      <dgm:spPr/>
      <dgm:t>
        <a:bodyPr/>
        <a:lstStyle/>
        <a:p>
          <a:pPr algn="ctr"/>
          <a:endParaRPr lang="en-US"/>
        </a:p>
      </dgm:t>
    </dgm:pt>
    <dgm:pt modelId="{443D8603-E64A-44F1-A4C2-4A7F13AD4E18}" type="sibTrans" cxnId="{00E2B2E0-BF45-4B82-8DAC-6CCB471EB2AA}">
      <dgm:prSet/>
      <dgm:spPr/>
      <dgm:t>
        <a:bodyPr/>
        <a:lstStyle/>
        <a:p>
          <a:pPr algn="ctr"/>
          <a:endParaRPr lang="en-US"/>
        </a:p>
      </dgm:t>
    </dgm:pt>
    <dgm:pt modelId="{3877B438-CF9D-4B44-801E-45242F597230}" type="pres">
      <dgm:prSet presAssocID="{EE741AE4-5E19-4ECC-BBBE-9CEA2820650E}" presName="cycle" presStyleCnt="0">
        <dgm:presLayoutVars>
          <dgm:dir/>
          <dgm:resizeHandles val="exact"/>
        </dgm:presLayoutVars>
      </dgm:prSet>
      <dgm:spPr/>
      <dgm:t>
        <a:bodyPr/>
        <a:lstStyle/>
        <a:p>
          <a:endParaRPr lang="en-US"/>
        </a:p>
      </dgm:t>
    </dgm:pt>
    <dgm:pt modelId="{1176E07C-2929-49B9-9FD0-D165104A7190}" type="pres">
      <dgm:prSet presAssocID="{5BA83170-7824-458B-9E9E-502008B265F8}" presName="node" presStyleLbl="node1" presStyleIdx="0" presStyleCnt="3">
        <dgm:presLayoutVars>
          <dgm:bulletEnabled val="1"/>
        </dgm:presLayoutVars>
      </dgm:prSet>
      <dgm:spPr/>
      <dgm:t>
        <a:bodyPr/>
        <a:lstStyle/>
        <a:p>
          <a:endParaRPr lang="en-US"/>
        </a:p>
      </dgm:t>
    </dgm:pt>
    <dgm:pt modelId="{4325741B-20D2-4E55-88D7-18464062079E}" type="pres">
      <dgm:prSet presAssocID="{C478808A-D92F-4384-85E8-B0EE02757585}" presName="sibTrans" presStyleLbl="sibTrans2D1" presStyleIdx="0" presStyleCnt="3"/>
      <dgm:spPr/>
      <dgm:t>
        <a:bodyPr/>
        <a:lstStyle/>
        <a:p>
          <a:endParaRPr lang="en-US"/>
        </a:p>
      </dgm:t>
    </dgm:pt>
    <dgm:pt modelId="{A37D8027-7FE3-4606-8305-561BC6EF7E99}" type="pres">
      <dgm:prSet presAssocID="{C478808A-D92F-4384-85E8-B0EE02757585}" presName="connectorText" presStyleLbl="sibTrans2D1" presStyleIdx="0" presStyleCnt="3"/>
      <dgm:spPr/>
      <dgm:t>
        <a:bodyPr/>
        <a:lstStyle/>
        <a:p>
          <a:endParaRPr lang="en-US"/>
        </a:p>
      </dgm:t>
    </dgm:pt>
    <dgm:pt modelId="{69CD6772-2B97-440B-8311-0220D39D5C61}" type="pres">
      <dgm:prSet presAssocID="{55796222-5132-476D-BD6B-A5BAA5777B95}" presName="node" presStyleLbl="node1" presStyleIdx="1" presStyleCnt="3">
        <dgm:presLayoutVars>
          <dgm:bulletEnabled val="1"/>
        </dgm:presLayoutVars>
      </dgm:prSet>
      <dgm:spPr/>
      <dgm:t>
        <a:bodyPr/>
        <a:lstStyle/>
        <a:p>
          <a:endParaRPr lang="en-US"/>
        </a:p>
      </dgm:t>
    </dgm:pt>
    <dgm:pt modelId="{BA55F458-974F-46A2-93FE-27540D8102DA}" type="pres">
      <dgm:prSet presAssocID="{008DF7E8-E083-485D-8486-7A4FEF945452}" presName="sibTrans" presStyleLbl="sibTrans2D1" presStyleIdx="1" presStyleCnt="3"/>
      <dgm:spPr/>
      <dgm:t>
        <a:bodyPr/>
        <a:lstStyle/>
        <a:p>
          <a:endParaRPr lang="en-US"/>
        </a:p>
      </dgm:t>
    </dgm:pt>
    <dgm:pt modelId="{5ABD22DF-5F1D-4EA1-B770-BCF6F725D1FF}" type="pres">
      <dgm:prSet presAssocID="{008DF7E8-E083-485D-8486-7A4FEF945452}" presName="connectorText" presStyleLbl="sibTrans2D1" presStyleIdx="1" presStyleCnt="3"/>
      <dgm:spPr/>
      <dgm:t>
        <a:bodyPr/>
        <a:lstStyle/>
        <a:p>
          <a:endParaRPr lang="en-US"/>
        </a:p>
      </dgm:t>
    </dgm:pt>
    <dgm:pt modelId="{EC660509-B7D9-4C65-8BB6-E04B46366BDF}" type="pres">
      <dgm:prSet presAssocID="{556D0910-3B17-4236-A02A-33440CA97BFD}" presName="node" presStyleLbl="node1" presStyleIdx="2" presStyleCnt="3">
        <dgm:presLayoutVars>
          <dgm:bulletEnabled val="1"/>
        </dgm:presLayoutVars>
      </dgm:prSet>
      <dgm:spPr/>
      <dgm:t>
        <a:bodyPr/>
        <a:lstStyle/>
        <a:p>
          <a:endParaRPr lang="en-US"/>
        </a:p>
      </dgm:t>
    </dgm:pt>
    <dgm:pt modelId="{9A4B7B68-9BC1-4CFB-90D9-8968F258CEFB}" type="pres">
      <dgm:prSet presAssocID="{443D8603-E64A-44F1-A4C2-4A7F13AD4E18}" presName="sibTrans" presStyleLbl="sibTrans2D1" presStyleIdx="2" presStyleCnt="3"/>
      <dgm:spPr/>
      <dgm:t>
        <a:bodyPr/>
        <a:lstStyle/>
        <a:p>
          <a:endParaRPr lang="en-US"/>
        </a:p>
      </dgm:t>
    </dgm:pt>
    <dgm:pt modelId="{84F21754-CFC9-4FC0-9F9B-17B34D20CB7E}" type="pres">
      <dgm:prSet presAssocID="{443D8603-E64A-44F1-A4C2-4A7F13AD4E18}" presName="connectorText" presStyleLbl="sibTrans2D1" presStyleIdx="2" presStyleCnt="3"/>
      <dgm:spPr/>
      <dgm:t>
        <a:bodyPr/>
        <a:lstStyle/>
        <a:p>
          <a:endParaRPr lang="en-US"/>
        </a:p>
      </dgm:t>
    </dgm:pt>
  </dgm:ptLst>
  <dgm:cxnLst>
    <dgm:cxn modelId="{DC8170B0-899F-46EF-8385-A82A7285BCB2}" srcId="{EE741AE4-5E19-4ECC-BBBE-9CEA2820650E}" destId="{55796222-5132-476D-BD6B-A5BAA5777B95}" srcOrd="1" destOrd="0" parTransId="{4EBD86AF-D443-46E3-861A-CC7DB79CECAA}" sibTransId="{008DF7E8-E083-485D-8486-7A4FEF945452}"/>
    <dgm:cxn modelId="{39A065D8-C508-4716-A779-0E8058EAE0C2}" type="presOf" srcId="{5BA83170-7824-458B-9E9E-502008B265F8}" destId="{1176E07C-2929-49B9-9FD0-D165104A7190}" srcOrd="0" destOrd="0" presId="urn:microsoft.com/office/officeart/2005/8/layout/cycle2"/>
    <dgm:cxn modelId="{C6A873A0-8C6E-4D42-B23D-553252DF2D76}" type="presOf" srcId="{C478808A-D92F-4384-85E8-B0EE02757585}" destId="{A37D8027-7FE3-4606-8305-561BC6EF7E99}" srcOrd="1" destOrd="0" presId="urn:microsoft.com/office/officeart/2005/8/layout/cycle2"/>
    <dgm:cxn modelId="{ECD09BDD-3EA0-4262-85EF-DC1C9C5A88F8}" type="presOf" srcId="{443D8603-E64A-44F1-A4C2-4A7F13AD4E18}" destId="{9A4B7B68-9BC1-4CFB-90D9-8968F258CEFB}" srcOrd="0" destOrd="0" presId="urn:microsoft.com/office/officeart/2005/8/layout/cycle2"/>
    <dgm:cxn modelId="{391E4EAC-4966-4237-9803-FDD17B7A57B9}" type="presOf" srcId="{008DF7E8-E083-485D-8486-7A4FEF945452}" destId="{5ABD22DF-5F1D-4EA1-B770-BCF6F725D1FF}" srcOrd="1" destOrd="0" presId="urn:microsoft.com/office/officeart/2005/8/layout/cycle2"/>
    <dgm:cxn modelId="{CAAD1FDA-BA97-4150-A6ED-BBAF6E1E9712}" type="presOf" srcId="{443D8603-E64A-44F1-A4C2-4A7F13AD4E18}" destId="{84F21754-CFC9-4FC0-9F9B-17B34D20CB7E}" srcOrd="1" destOrd="0" presId="urn:microsoft.com/office/officeart/2005/8/layout/cycle2"/>
    <dgm:cxn modelId="{00E2B2E0-BF45-4B82-8DAC-6CCB471EB2AA}" srcId="{EE741AE4-5E19-4ECC-BBBE-9CEA2820650E}" destId="{556D0910-3B17-4236-A02A-33440CA97BFD}" srcOrd="2" destOrd="0" parTransId="{27FBA934-804F-44A3-9C8C-3349B7E28BCC}" sibTransId="{443D8603-E64A-44F1-A4C2-4A7F13AD4E18}"/>
    <dgm:cxn modelId="{3B4C3455-CD8B-4E76-9D6B-3D2A7DEDA906}" srcId="{EE741AE4-5E19-4ECC-BBBE-9CEA2820650E}" destId="{5BA83170-7824-458B-9E9E-502008B265F8}" srcOrd="0" destOrd="0" parTransId="{A6699286-B8C4-4D54-99BD-68B61BD90B42}" sibTransId="{C478808A-D92F-4384-85E8-B0EE02757585}"/>
    <dgm:cxn modelId="{4DD29580-082D-4A82-8DBA-C08C8BE92D30}" type="presOf" srcId="{556D0910-3B17-4236-A02A-33440CA97BFD}" destId="{EC660509-B7D9-4C65-8BB6-E04B46366BDF}" srcOrd="0" destOrd="0" presId="urn:microsoft.com/office/officeart/2005/8/layout/cycle2"/>
    <dgm:cxn modelId="{B2C4DF86-BA99-4DB5-879C-D47968B6BEF5}" type="presOf" srcId="{EE741AE4-5E19-4ECC-BBBE-9CEA2820650E}" destId="{3877B438-CF9D-4B44-801E-45242F597230}" srcOrd="0" destOrd="0" presId="urn:microsoft.com/office/officeart/2005/8/layout/cycle2"/>
    <dgm:cxn modelId="{070DEF8D-5D19-4B37-8A60-34870704844D}" type="presOf" srcId="{55796222-5132-476D-BD6B-A5BAA5777B95}" destId="{69CD6772-2B97-440B-8311-0220D39D5C61}" srcOrd="0" destOrd="0" presId="urn:microsoft.com/office/officeart/2005/8/layout/cycle2"/>
    <dgm:cxn modelId="{561EAE1E-23B1-4590-948E-D0F7D767C91B}" type="presOf" srcId="{C478808A-D92F-4384-85E8-B0EE02757585}" destId="{4325741B-20D2-4E55-88D7-18464062079E}" srcOrd="0" destOrd="0" presId="urn:microsoft.com/office/officeart/2005/8/layout/cycle2"/>
    <dgm:cxn modelId="{C4634FB0-B328-4BE5-B7BC-A27844F7F2DE}" type="presOf" srcId="{008DF7E8-E083-485D-8486-7A4FEF945452}" destId="{BA55F458-974F-46A2-93FE-27540D8102DA}" srcOrd="0" destOrd="0" presId="urn:microsoft.com/office/officeart/2005/8/layout/cycle2"/>
    <dgm:cxn modelId="{1ED0D666-A955-4E7E-B319-B12D4DDC7D30}" type="presParOf" srcId="{3877B438-CF9D-4B44-801E-45242F597230}" destId="{1176E07C-2929-49B9-9FD0-D165104A7190}" srcOrd="0" destOrd="0" presId="urn:microsoft.com/office/officeart/2005/8/layout/cycle2"/>
    <dgm:cxn modelId="{2A0D41B2-C5D2-4064-85EA-8A32EC5E26C8}" type="presParOf" srcId="{3877B438-CF9D-4B44-801E-45242F597230}" destId="{4325741B-20D2-4E55-88D7-18464062079E}" srcOrd="1" destOrd="0" presId="urn:microsoft.com/office/officeart/2005/8/layout/cycle2"/>
    <dgm:cxn modelId="{FBA84CAE-6EF4-4F44-8BD2-0B8239EFB8D4}" type="presParOf" srcId="{4325741B-20D2-4E55-88D7-18464062079E}" destId="{A37D8027-7FE3-4606-8305-561BC6EF7E99}" srcOrd="0" destOrd="0" presId="urn:microsoft.com/office/officeart/2005/8/layout/cycle2"/>
    <dgm:cxn modelId="{1CA57441-62F1-4501-91EF-86F2299CE864}" type="presParOf" srcId="{3877B438-CF9D-4B44-801E-45242F597230}" destId="{69CD6772-2B97-440B-8311-0220D39D5C61}" srcOrd="2" destOrd="0" presId="urn:microsoft.com/office/officeart/2005/8/layout/cycle2"/>
    <dgm:cxn modelId="{624DEAF9-032C-4B2D-8FC3-22D1631CFF5F}" type="presParOf" srcId="{3877B438-CF9D-4B44-801E-45242F597230}" destId="{BA55F458-974F-46A2-93FE-27540D8102DA}" srcOrd="3" destOrd="0" presId="urn:microsoft.com/office/officeart/2005/8/layout/cycle2"/>
    <dgm:cxn modelId="{3503B169-CA2A-4D68-BE20-6EE67BD30DF6}" type="presParOf" srcId="{BA55F458-974F-46A2-93FE-27540D8102DA}" destId="{5ABD22DF-5F1D-4EA1-B770-BCF6F725D1FF}" srcOrd="0" destOrd="0" presId="urn:microsoft.com/office/officeart/2005/8/layout/cycle2"/>
    <dgm:cxn modelId="{B7C83009-3DE6-4E21-900A-7D39A6616FA2}" type="presParOf" srcId="{3877B438-CF9D-4B44-801E-45242F597230}" destId="{EC660509-B7D9-4C65-8BB6-E04B46366BDF}" srcOrd="4" destOrd="0" presId="urn:microsoft.com/office/officeart/2005/8/layout/cycle2"/>
    <dgm:cxn modelId="{EEB14644-8814-4FFF-89F1-FF939DF55B45}" type="presParOf" srcId="{3877B438-CF9D-4B44-801E-45242F597230}" destId="{9A4B7B68-9BC1-4CFB-90D9-8968F258CEFB}" srcOrd="5" destOrd="0" presId="urn:microsoft.com/office/officeart/2005/8/layout/cycle2"/>
    <dgm:cxn modelId="{5894B0AC-496B-4772-8078-7F46BD54EF8D}" type="presParOf" srcId="{9A4B7B68-9BC1-4CFB-90D9-8968F258CEFB}" destId="{84F21754-CFC9-4FC0-9F9B-17B34D20CB7E}" srcOrd="0" destOrd="0" presId="urn:microsoft.com/office/officeart/2005/8/layout/cycle2"/>
  </dgm:cxnLst>
  <dgm:bg/>
  <dgm:whole/>
</dgm:dataModel>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pecb.com/en/education-and-certification-for-individuals/iso-14001" TargetMode="External"/><Relationship Id="rId7" Type="http://schemas.openxmlformats.org/officeDocument/2006/relationships/image" Target="../media/image32.png"/><Relationship Id="rId2" Type="http://schemas.openxmlformats.org/officeDocument/2006/relationships/hyperlink" Target="https://pecb.com/en/education-and-certification-for-individuals/iso-9001" TargetMode="Externa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hyperlink" Target="https://pecb.com/en/education-and-certification-for-individuals/iso-5000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pecb.com/en/education-and-certification-for-individuals/iso-14001/iso-14001-lead-auditor" TargetMode="External"/><Relationship Id="rId2" Type="http://schemas.openxmlformats.org/officeDocument/2006/relationships/hyperlink" Target="https://pecb.com/en/education-and-certification-for-individuals/iso-14001/iso-14001-lead-implementer" TargetMode="External"/><Relationship Id="rId1" Type="http://schemas.openxmlformats.org/officeDocument/2006/relationships/slideLayout" Target="../slideLayouts/slideLayout2.xml"/><Relationship Id="rId5" Type="http://schemas.openxmlformats.org/officeDocument/2006/relationships/hyperlink" Target="https://pecb.com/en/education-and-certification-for-individuals/iso-14001/iso-14001-introduction" TargetMode="External"/><Relationship Id="rId4" Type="http://schemas.openxmlformats.org/officeDocument/2006/relationships/hyperlink" Target="https://pecb.com/en/education-and-certification-for-individuals/iso-14001/iso-14001-foundation"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8200"/>
            <a:ext cx="8839200" cy="1470025"/>
          </a:xfrm>
        </p:spPr>
        <p:txBody>
          <a:bodyPr>
            <a:normAutofit fontScale="90000"/>
          </a:bodyPr>
          <a:lstStyle/>
          <a:p>
            <a:r>
              <a:rPr lang="en-US" dirty="0" smtClean="0">
                <a:solidFill>
                  <a:srgbClr val="00B050"/>
                </a:solidFill>
                <a:latin typeface="Algerian" pitchFamily="82" charset="0"/>
              </a:rPr>
              <a:t>MANAGEMENT OF HAZARDS IN FOOD</a:t>
            </a:r>
            <a:r>
              <a:rPr lang="en-US" dirty="0" smtClean="0"/>
              <a:t/>
            </a:r>
            <a:br>
              <a:rPr lang="en-US" dirty="0" smtClean="0"/>
            </a:br>
            <a:endParaRPr lang="en-US" dirty="0"/>
          </a:p>
        </p:txBody>
      </p:sp>
      <p:sp>
        <p:nvSpPr>
          <p:cNvPr id="3" name="Subtitle 2"/>
          <p:cNvSpPr>
            <a:spLocks noGrp="1"/>
          </p:cNvSpPr>
          <p:nvPr>
            <p:ph type="subTitle" idx="1"/>
          </p:nvPr>
        </p:nvSpPr>
        <p:spPr>
          <a:xfrm>
            <a:off x="2133600" y="3886200"/>
            <a:ext cx="6477000" cy="1752600"/>
          </a:xfrm>
        </p:spPr>
        <p:txBody>
          <a:bodyPr>
            <a:normAutofit fontScale="55000" lnSpcReduction="20000"/>
          </a:bodyPr>
          <a:lstStyle/>
          <a:p>
            <a:pPr algn="r"/>
            <a:r>
              <a:rPr lang="en-US" sz="4500" dirty="0" smtClean="0">
                <a:solidFill>
                  <a:srgbClr val="C00000"/>
                </a:solidFill>
                <a:latin typeface="Arial" pitchFamily="34" charset="0"/>
                <a:cs typeface="Arial" pitchFamily="34" charset="0"/>
              </a:rPr>
              <a:t>Mary </a:t>
            </a:r>
            <a:r>
              <a:rPr lang="en-US" sz="4500" dirty="0" err="1" smtClean="0">
                <a:solidFill>
                  <a:srgbClr val="C00000"/>
                </a:solidFill>
                <a:latin typeface="Arial" pitchFamily="34" charset="0"/>
                <a:cs typeface="Arial" pitchFamily="34" charset="0"/>
              </a:rPr>
              <a:t>Anupama</a:t>
            </a:r>
            <a:r>
              <a:rPr lang="en-US" sz="4500" dirty="0" smtClean="0">
                <a:solidFill>
                  <a:srgbClr val="C00000"/>
                </a:solidFill>
                <a:latin typeface="Arial" pitchFamily="34" charset="0"/>
                <a:cs typeface="Arial" pitchFamily="34" charset="0"/>
              </a:rPr>
              <a:t> </a:t>
            </a:r>
            <a:r>
              <a:rPr lang="en-US" sz="4500" dirty="0" err="1" smtClean="0">
                <a:solidFill>
                  <a:srgbClr val="C00000"/>
                </a:solidFill>
                <a:latin typeface="Arial" pitchFamily="34" charset="0"/>
                <a:cs typeface="Arial" pitchFamily="34" charset="0"/>
              </a:rPr>
              <a:t>Palukurty</a:t>
            </a:r>
            <a:endParaRPr lang="en-US" sz="4500" dirty="0" smtClean="0">
              <a:solidFill>
                <a:srgbClr val="C00000"/>
              </a:solidFill>
              <a:latin typeface="Arial" pitchFamily="34" charset="0"/>
              <a:cs typeface="Arial" pitchFamily="34" charset="0"/>
            </a:endParaRPr>
          </a:p>
          <a:p>
            <a:pPr algn="r"/>
            <a:endParaRPr lang="en-US" sz="1200" dirty="0" smtClean="0">
              <a:solidFill>
                <a:srgbClr val="C00000"/>
              </a:solidFill>
              <a:latin typeface="Arial" pitchFamily="34" charset="0"/>
              <a:cs typeface="Arial" pitchFamily="34" charset="0"/>
            </a:endParaRPr>
          </a:p>
          <a:p>
            <a:pPr algn="r"/>
            <a:r>
              <a:rPr lang="en-US" i="1" dirty="0" smtClean="0">
                <a:solidFill>
                  <a:srgbClr val="C00000"/>
                </a:solidFill>
                <a:latin typeface="Arial" pitchFamily="34" charset="0"/>
                <a:cs typeface="Arial" pitchFamily="34" charset="0"/>
              </a:rPr>
              <a:t>Assistant Professor, </a:t>
            </a:r>
          </a:p>
          <a:p>
            <a:pPr algn="r"/>
            <a:r>
              <a:rPr lang="en-US" i="1" dirty="0" smtClean="0">
                <a:solidFill>
                  <a:srgbClr val="C00000"/>
                </a:solidFill>
                <a:latin typeface="Arial" pitchFamily="34" charset="0"/>
                <a:cs typeface="Arial" pitchFamily="34" charset="0"/>
              </a:rPr>
              <a:t>Dept. of Biochemistry, </a:t>
            </a:r>
          </a:p>
          <a:p>
            <a:pPr algn="r"/>
            <a:r>
              <a:rPr lang="en-US" i="1" dirty="0" err="1" smtClean="0">
                <a:solidFill>
                  <a:srgbClr val="C00000"/>
                </a:solidFill>
                <a:latin typeface="Arial" pitchFamily="34" charset="0"/>
                <a:cs typeface="Arial" pitchFamily="34" charset="0"/>
              </a:rPr>
              <a:t>St.Joseph’s</a:t>
            </a:r>
            <a:r>
              <a:rPr lang="en-US" i="1" dirty="0" smtClean="0">
                <a:solidFill>
                  <a:srgbClr val="C00000"/>
                </a:solidFill>
                <a:latin typeface="Arial" pitchFamily="34" charset="0"/>
                <a:cs typeface="Arial" pitchFamily="34" charset="0"/>
              </a:rPr>
              <a:t> College for Women (A),</a:t>
            </a:r>
            <a:endParaRPr lang="en-US" dirty="0" smtClean="0">
              <a:solidFill>
                <a:srgbClr val="C00000"/>
              </a:solidFill>
              <a:latin typeface="Arial" pitchFamily="34" charset="0"/>
              <a:cs typeface="Arial" pitchFamily="34" charset="0"/>
            </a:endParaRPr>
          </a:p>
          <a:p>
            <a:pPr algn="r"/>
            <a:r>
              <a:rPr lang="en-US" i="1" dirty="0" smtClean="0">
                <a:solidFill>
                  <a:srgbClr val="C00000"/>
                </a:solidFill>
                <a:latin typeface="Arial" pitchFamily="34" charset="0"/>
                <a:cs typeface="Arial" pitchFamily="34" charset="0"/>
              </a:rPr>
              <a:t>Visakhapatnam</a:t>
            </a:r>
            <a:endParaRPr lang="en-US" dirty="0" smtClean="0">
              <a:solidFill>
                <a:srgbClr val="C00000"/>
              </a:solidFill>
              <a:latin typeface="Arial" pitchFamily="34" charset="0"/>
              <a:cs typeface="Arial" pitchFamily="34" charset="0"/>
            </a:endParaRPr>
          </a:p>
          <a:p>
            <a:endParaRPr lang="en-US" dirty="0"/>
          </a:p>
        </p:txBody>
      </p:sp>
      <p:pic>
        <p:nvPicPr>
          <p:cNvPr id="4" name="Picture 2"/>
          <p:cNvPicPr>
            <a:picLocks noChangeAspect="1" noChangeArrowheads="1"/>
          </p:cNvPicPr>
          <p:nvPr/>
        </p:nvPicPr>
        <p:blipFill>
          <a:blip r:embed="rId2"/>
          <a:srcRect/>
          <a:stretch>
            <a:fillRect/>
          </a:stretch>
        </p:blipFill>
        <p:spPr bwMode="auto">
          <a:xfrm>
            <a:off x="3733800" y="1755913"/>
            <a:ext cx="1752600" cy="17907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3"/>
          <a:srcRect/>
          <a:stretch>
            <a:fillRect/>
          </a:stretch>
        </p:blipFill>
        <p:spPr bwMode="auto">
          <a:xfrm>
            <a:off x="228600" y="3886200"/>
            <a:ext cx="4267200" cy="2001430"/>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15400" cy="685800"/>
          </a:xfrm>
        </p:spPr>
        <p:txBody>
          <a:bodyPr>
            <a:normAutofit fontScale="90000"/>
          </a:bodyPr>
          <a:lstStyle/>
          <a:p>
            <a:r>
              <a:rPr lang="en-US" sz="3200" b="1" dirty="0" smtClean="0">
                <a:solidFill>
                  <a:srgbClr val="FF0000"/>
                </a:solidFill>
              </a:rPr>
              <a:t>Temperature control of microbiological hazards</a:t>
            </a:r>
            <a:r>
              <a:rPr lang="en-US" sz="3200" dirty="0" smtClean="0"/>
              <a:t/>
            </a:r>
            <a:br>
              <a:rPr lang="en-US" sz="3200" dirty="0" smtClean="0"/>
            </a:br>
            <a:endParaRPr lang="en-US" sz="3200" dirty="0"/>
          </a:p>
        </p:txBody>
      </p:sp>
      <p:sp>
        <p:nvSpPr>
          <p:cNvPr id="3" name="Content Placeholder 2"/>
          <p:cNvSpPr>
            <a:spLocks noGrp="1"/>
          </p:cNvSpPr>
          <p:nvPr>
            <p:ph idx="1"/>
          </p:nvPr>
        </p:nvSpPr>
        <p:spPr>
          <a:xfrm>
            <a:off x="381000" y="533400"/>
            <a:ext cx="8458200" cy="2286000"/>
          </a:xfrm>
        </p:spPr>
        <p:txBody>
          <a:bodyPr>
            <a:normAutofit lnSpcReduction="10000"/>
          </a:bodyPr>
          <a:lstStyle/>
          <a:p>
            <a:r>
              <a:rPr lang="en-US" sz="2400" dirty="0" smtClean="0"/>
              <a:t>Critical Limits of temperature and time can be set, monitored and corrected. </a:t>
            </a:r>
          </a:p>
          <a:p>
            <a:r>
              <a:rPr lang="en-US" sz="2400" dirty="0" smtClean="0"/>
              <a:t>Temperature is to be set to reduce microbial count to less than 10 cells and also kill spores.</a:t>
            </a:r>
          </a:p>
          <a:p>
            <a:r>
              <a:rPr lang="en-US" sz="2400" b="1" dirty="0" smtClean="0"/>
              <a:t>A </a:t>
            </a:r>
            <a:r>
              <a:rPr lang="en-US" sz="2400" dirty="0" smtClean="0"/>
              <a:t>list of time and temperature equivalencies is given in Table below.</a:t>
            </a:r>
          </a:p>
        </p:txBody>
      </p:sp>
      <p:pic>
        <p:nvPicPr>
          <p:cNvPr id="4" name="Picture 3"/>
          <p:cNvPicPr/>
          <p:nvPr/>
        </p:nvPicPr>
        <p:blipFill>
          <a:blip r:embed="rId2"/>
          <a:srcRect/>
          <a:stretch>
            <a:fillRect/>
          </a:stretch>
        </p:blipFill>
        <p:spPr bwMode="auto">
          <a:xfrm>
            <a:off x="609600" y="3200400"/>
            <a:ext cx="80772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990599"/>
          </a:xfrm>
        </p:spPr>
        <p:txBody>
          <a:bodyPr>
            <a:normAutofit/>
          </a:bodyPr>
          <a:lstStyle/>
          <a:p>
            <a:r>
              <a:rPr lang="en-US" sz="2400" dirty="0" smtClean="0"/>
              <a:t>Effect of cooking temperature on the survival of </a:t>
            </a:r>
            <a:r>
              <a:rPr lang="en-US" sz="2400" b="1" i="1" dirty="0" err="1" smtClean="0"/>
              <a:t>E.coli</a:t>
            </a:r>
            <a:r>
              <a:rPr lang="en-US" sz="2400" b="1" i="1" dirty="0" smtClean="0"/>
              <a:t> </a:t>
            </a:r>
            <a:r>
              <a:rPr lang="en-US" sz="2400" dirty="0" smtClean="0"/>
              <a:t>0157:H7 is given in Table below</a:t>
            </a:r>
            <a:endParaRPr lang="en-US" sz="2400" dirty="0"/>
          </a:p>
        </p:txBody>
      </p:sp>
      <p:pic>
        <p:nvPicPr>
          <p:cNvPr id="4" name="Picture 3"/>
          <p:cNvPicPr/>
          <p:nvPr/>
        </p:nvPicPr>
        <p:blipFill>
          <a:blip r:embed="rId2"/>
          <a:srcRect/>
          <a:stretch>
            <a:fillRect/>
          </a:stretch>
        </p:blipFill>
        <p:spPr bwMode="auto">
          <a:xfrm>
            <a:off x="609600" y="838200"/>
            <a:ext cx="8001000" cy="2286000"/>
          </a:xfrm>
          <a:prstGeom prst="rect">
            <a:avLst/>
          </a:prstGeom>
          <a:noFill/>
          <a:ln w="9525">
            <a:noFill/>
            <a:miter lim="800000"/>
            <a:headEnd/>
            <a:tailEnd/>
          </a:ln>
        </p:spPr>
      </p:pic>
      <p:sp>
        <p:nvSpPr>
          <p:cNvPr id="5" name="TextBox 4"/>
          <p:cNvSpPr txBox="1"/>
          <p:nvPr/>
        </p:nvSpPr>
        <p:spPr>
          <a:xfrm>
            <a:off x="457200" y="3200400"/>
            <a:ext cx="4724400" cy="3046988"/>
          </a:xfrm>
          <a:prstGeom prst="rect">
            <a:avLst/>
          </a:prstGeom>
          <a:noFill/>
        </p:spPr>
        <p:txBody>
          <a:bodyPr wrap="square" rtlCol="0">
            <a:spAutoFit/>
          </a:bodyPr>
          <a:lstStyle/>
          <a:p>
            <a:pPr algn="just"/>
            <a:r>
              <a:rPr lang="en-US" sz="2400" dirty="0" smtClean="0"/>
              <a:t>The cooling period must be short enough to prevent spore outgrowth and germination from </a:t>
            </a:r>
            <a:r>
              <a:rPr lang="en-US" sz="2400" dirty="0" err="1" smtClean="0"/>
              <a:t>mesophilic</a:t>
            </a:r>
            <a:r>
              <a:rPr lang="en-US" sz="2400" dirty="0" smtClean="0"/>
              <a:t> </a:t>
            </a:r>
            <a:r>
              <a:rPr lang="en-US" sz="2400" b="1" i="1" dirty="0" smtClean="0"/>
              <a:t>Bacillus </a:t>
            </a:r>
            <a:r>
              <a:rPr lang="en-US" sz="2400" dirty="0" smtClean="0"/>
              <a:t>and </a:t>
            </a:r>
            <a:r>
              <a:rPr lang="en-US" sz="2400" b="1" i="1" dirty="0" smtClean="0"/>
              <a:t>Clostridium </a:t>
            </a:r>
            <a:r>
              <a:rPr lang="en-US" sz="2400" dirty="0" smtClean="0"/>
              <a:t>spp.</a:t>
            </a:r>
          </a:p>
          <a:p>
            <a:pPr algn="just"/>
            <a:r>
              <a:rPr lang="en-US" sz="2400" dirty="0" smtClean="0"/>
              <a:t> </a:t>
            </a:r>
            <a:r>
              <a:rPr lang="en-US" sz="2400" dirty="0" smtClean="0"/>
              <a:t>T</a:t>
            </a:r>
            <a:r>
              <a:rPr lang="en-US" sz="2400" dirty="0" smtClean="0"/>
              <a:t>he cooking process would create an anaerobic environment in the food which is ideal for </a:t>
            </a:r>
            <a:r>
              <a:rPr lang="en-US" sz="2400" b="1" i="1" dirty="0" smtClean="0"/>
              <a:t>Clostridium </a:t>
            </a:r>
            <a:r>
              <a:rPr lang="en-US" sz="2400" dirty="0" smtClean="0"/>
              <a:t>spp.</a:t>
            </a:r>
            <a:endParaRPr lang="en-US" sz="2400" dirty="0"/>
          </a:p>
        </p:txBody>
      </p:sp>
      <p:pic>
        <p:nvPicPr>
          <p:cNvPr id="10243" name="Picture 3"/>
          <p:cNvPicPr>
            <a:picLocks noChangeAspect="1" noChangeArrowheads="1"/>
          </p:cNvPicPr>
          <p:nvPr/>
        </p:nvPicPr>
        <p:blipFill>
          <a:blip r:embed="rId3"/>
          <a:srcRect/>
          <a:stretch>
            <a:fillRect/>
          </a:stretch>
        </p:blipFill>
        <p:spPr bwMode="auto">
          <a:xfrm>
            <a:off x="5486400" y="3124200"/>
            <a:ext cx="3429515" cy="297180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639762"/>
          </a:xfrm>
        </p:spPr>
        <p:txBody>
          <a:bodyPr>
            <a:normAutofit fontScale="90000"/>
          </a:bodyPr>
          <a:lstStyle/>
          <a:p>
            <a:r>
              <a:rPr lang="en-US" sz="3600" dirty="0" smtClean="0"/>
              <a:t>Holding temperatures for food</a:t>
            </a:r>
            <a:endParaRPr lang="en-US" sz="3600" dirty="0"/>
          </a:p>
        </p:txBody>
      </p:sp>
      <p:sp>
        <p:nvSpPr>
          <p:cNvPr id="3" name="Content Placeholder 2"/>
          <p:cNvSpPr>
            <a:spLocks noGrp="1"/>
          </p:cNvSpPr>
          <p:nvPr>
            <p:ph idx="1"/>
          </p:nvPr>
        </p:nvSpPr>
        <p:spPr>
          <a:xfrm>
            <a:off x="0" y="914400"/>
            <a:ext cx="5181600" cy="5638800"/>
          </a:xfrm>
        </p:spPr>
        <p:txBody>
          <a:bodyPr>
            <a:normAutofit fontScale="70000" lnSpcReduction="20000"/>
          </a:bodyPr>
          <a:lstStyle/>
          <a:p>
            <a:pPr algn="just">
              <a:buNone/>
            </a:pPr>
            <a:r>
              <a:rPr lang="en-US" b="1" dirty="0" smtClean="0"/>
              <a:t>General recommended holding temperatures are:</a:t>
            </a:r>
          </a:p>
          <a:p>
            <a:pPr algn="just"/>
            <a:r>
              <a:rPr lang="en-US" dirty="0" smtClean="0"/>
              <a:t>Cold served foods &lt; 8°C</a:t>
            </a:r>
          </a:p>
          <a:p>
            <a:pPr algn="just"/>
            <a:r>
              <a:rPr lang="en-US" dirty="0" smtClean="0"/>
              <a:t>Hot served foods &gt; 63°C</a:t>
            </a:r>
          </a:p>
          <a:p>
            <a:pPr algn="just"/>
            <a:r>
              <a:rPr lang="en-US" dirty="0" smtClean="0"/>
              <a:t>Clostridium spp. do not grow below 10°C. </a:t>
            </a:r>
            <a:endParaRPr lang="en-US" dirty="0" smtClean="0"/>
          </a:p>
          <a:p>
            <a:pPr algn="just">
              <a:buNone/>
            </a:pPr>
            <a:endParaRPr lang="en-US" dirty="0" smtClean="0"/>
          </a:p>
          <a:p>
            <a:pPr algn="just"/>
            <a:r>
              <a:rPr lang="en-US" b="1" dirty="0" smtClean="0"/>
              <a:t>St. </a:t>
            </a:r>
            <a:r>
              <a:rPr lang="en-US" dirty="0" err="1" smtClean="0"/>
              <a:t>aureus</a:t>
            </a:r>
            <a:r>
              <a:rPr lang="en-US" dirty="0" smtClean="0"/>
              <a:t> produces toxins above 10°C,but multiply till 6</a:t>
            </a:r>
            <a:r>
              <a:rPr lang="en-US" baseline="30000" dirty="0" smtClean="0"/>
              <a:t>o</a:t>
            </a:r>
            <a:r>
              <a:rPr lang="en-US" dirty="0" smtClean="0"/>
              <a:t>C. </a:t>
            </a:r>
          </a:p>
          <a:p>
            <a:pPr algn="just"/>
            <a:r>
              <a:rPr lang="en-US" dirty="0" smtClean="0"/>
              <a:t>Temperature abuse can lead to </a:t>
            </a:r>
            <a:r>
              <a:rPr lang="en-US" i="1" dirty="0" smtClean="0"/>
              <a:t>St. </a:t>
            </a:r>
            <a:r>
              <a:rPr lang="en-US" i="1" dirty="0" err="1" smtClean="0"/>
              <a:t>aureus</a:t>
            </a:r>
            <a:r>
              <a:rPr lang="en-US" i="1" dirty="0" smtClean="0"/>
              <a:t> </a:t>
            </a:r>
            <a:r>
              <a:rPr lang="en-US" dirty="0" smtClean="0"/>
              <a:t>growth and toxin production. </a:t>
            </a:r>
          </a:p>
          <a:p>
            <a:pPr algn="just"/>
            <a:r>
              <a:rPr lang="en-US" dirty="0" smtClean="0"/>
              <a:t>These Toxins are not inactivated by reheating to 72</a:t>
            </a:r>
            <a:r>
              <a:rPr lang="en-US" baseline="30000" dirty="0" smtClean="0"/>
              <a:t>o</a:t>
            </a:r>
            <a:r>
              <a:rPr lang="en-US" dirty="0" smtClean="0"/>
              <a:t>C</a:t>
            </a:r>
            <a:r>
              <a:rPr lang="en-US" dirty="0" smtClean="0"/>
              <a:t>,</a:t>
            </a:r>
          </a:p>
          <a:p>
            <a:pPr algn="just"/>
            <a:endParaRPr lang="en-US" dirty="0" smtClean="0"/>
          </a:p>
          <a:p>
            <a:pPr algn="just"/>
            <a:r>
              <a:rPr lang="en-US" dirty="0" smtClean="0"/>
              <a:t>Chilled foods should be stored below -33°C to assure safety from spore germination and subsequent toxin production by </a:t>
            </a:r>
            <a:r>
              <a:rPr lang="en-US" i="1" dirty="0" smtClean="0"/>
              <a:t>Cl.</a:t>
            </a:r>
            <a:r>
              <a:rPr lang="en-US" b="1" i="1" dirty="0" smtClean="0"/>
              <a:t> </a:t>
            </a:r>
            <a:r>
              <a:rPr lang="en-US" i="1" dirty="0" err="1" smtClean="0"/>
              <a:t>botulinum</a:t>
            </a:r>
            <a:r>
              <a:rPr lang="en-US" i="1" dirty="0" smtClean="0"/>
              <a:t> </a:t>
            </a:r>
            <a:r>
              <a:rPr lang="en-US" dirty="0" smtClean="0"/>
              <a:t>.</a:t>
            </a:r>
          </a:p>
          <a:p>
            <a:pPr algn="just"/>
            <a:endParaRPr lang="en-US" dirty="0"/>
          </a:p>
        </p:txBody>
      </p:sp>
      <p:pic>
        <p:nvPicPr>
          <p:cNvPr id="9219" name="Picture 3"/>
          <p:cNvPicPr>
            <a:picLocks noChangeAspect="1" noChangeArrowheads="1"/>
          </p:cNvPicPr>
          <p:nvPr/>
        </p:nvPicPr>
        <p:blipFill>
          <a:blip r:embed="rId2"/>
          <a:srcRect/>
          <a:stretch>
            <a:fillRect/>
          </a:stretch>
        </p:blipFill>
        <p:spPr bwMode="auto">
          <a:xfrm>
            <a:off x="5257800" y="1371600"/>
            <a:ext cx="3886200" cy="38862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914400"/>
          </a:xfrm>
        </p:spPr>
        <p:txBody>
          <a:bodyPr/>
          <a:lstStyle/>
          <a:p>
            <a:r>
              <a:rPr lang="en-US" b="1" dirty="0" smtClean="0"/>
              <a:t>STORING FOOD</a:t>
            </a:r>
            <a:endParaRPr lang="en-US" dirty="0"/>
          </a:p>
        </p:txBody>
      </p:sp>
      <p:sp>
        <p:nvSpPr>
          <p:cNvPr id="3" name="Content Placeholder 2"/>
          <p:cNvSpPr>
            <a:spLocks noGrp="1"/>
          </p:cNvSpPr>
          <p:nvPr>
            <p:ph idx="1"/>
          </p:nvPr>
        </p:nvSpPr>
        <p:spPr>
          <a:xfrm>
            <a:off x="0" y="762000"/>
            <a:ext cx="9144000" cy="1143000"/>
          </a:xfrm>
        </p:spPr>
        <p:txBody>
          <a:bodyPr>
            <a:normAutofit fontScale="85000" lnSpcReduction="20000"/>
          </a:bodyPr>
          <a:lstStyle/>
          <a:p>
            <a:r>
              <a:rPr lang="en-US" dirty="0" smtClean="0"/>
              <a:t>Employees who will be receiving and storing food maintain the storage areas, including dry, refrigerated and freezer storage, by following these steps:  </a:t>
            </a:r>
          </a:p>
          <a:p>
            <a:pPr>
              <a:buNone/>
            </a:pPr>
            <a:endParaRPr lang="en-US" dirty="0"/>
          </a:p>
        </p:txBody>
      </p:sp>
      <p:graphicFrame>
        <p:nvGraphicFramePr>
          <p:cNvPr id="4" name="Diagram 3"/>
          <p:cNvGraphicFramePr/>
          <p:nvPr/>
        </p:nvGraphicFramePr>
        <p:xfrm>
          <a:off x="152400" y="1828800"/>
          <a:ext cx="8763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nvPr>
        </p:nvGraphicFramePr>
        <p:xfrm>
          <a:off x="0" y="304800"/>
          <a:ext cx="9144000" cy="5821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324600" cy="6858000"/>
          </a:xfrm>
        </p:spPr>
        <p:txBody>
          <a:bodyPr>
            <a:normAutofit fontScale="70000" lnSpcReduction="20000"/>
          </a:bodyPr>
          <a:lstStyle/>
          <a:p>
            <a:pPr marL="514350" indent="-514350" algn="just">
              <a:buAutoNum type="arabicPeriod" startAt="3"/>
            </a:pPr>
            <a:r>
              <a:rPr lang="en-US" dirty="0" smtClean="0"/>
              <a:t>Keep all food items on shelves that are at least 6” above the floor to facilitate  air circulation and proper cleaning. </a:t>
            </a:r>
          </a:p>
          <a:p>
            <a:pPr marL="514350" indent="-514350" algn="just">
              <a:buNone/>
            </a:pPr>
            <a:endParaRPr lang="en-US" dirty="0" smtClean="0"/>
          </a:p>
          <a:p>
            <a:pPr marL="514350" indent="-514350" algn="just">
              <a:buAutoNum type="arabicPeriod" startAt="4"/>
            </a:pPr>
            <a:r>
              <a:rPr lang="en-US" dirty="0" smtClean="0"/>
              <a:t>Store food out of direct sunlight.</a:t>
            </a:r>
          </a:p>
          <a:p>
            <a:pPr marL="514350" indent="-514350" algn="just">
              <a:buNone/>
            </a:pPr>
            <a:endParaRPr lang="en-US" dirty="0" smtClean="0"/>
          </a:p>
          <a:p>
            <a:pPr marL="514350" indent="-514350" algn="just">
              <a:buAutoNum type="arabicPeriod" startAt="5"/>
            </a:pPr>
            <a:r>
              <a:rPr lang="en-US" b="1" dirty="0" smtClean="0"/>
              <a:t>Use </a:t>
            </a:r>
            <a:r>
              <a:rPr lang="en-US" b="1" u="sng" dirty="0" smtClean="0"/>
              <a:t>F</a:t>
            </a:r>
            <a:r>
              <a:rPr lang="en-US" b="1" dirty="0" smtClean="0"/>
              <a:t>irst </a:t>
            </a:r>
            <a:r>
              <a:rPr lang="en-US" b="1" u="sng" dirty="0" smtClean="0"/>
              <a:t>I</a:t>
            </a:r>
            <a:r>
              <a:rPr lang="en-US" b="1" dirty="0" smtClean="0"/>
              <a:t>n </a:t>
            </a:r>
            <a:r>
              <a:rPr lang="en-US" b="1" u="sng" dirty="0" smtClean="0"/>
              <a:t>F</a:t>
            </a:r>
            <a:r>
              <a:rPr lang="en-US" b="1" dirty="0" smtClean="0"/>
              <a:t>irst </a:t>
            </a:r>
            <a:r>
              <a:rPr lang="en-US" b="1" u="sng" dirty="0" smtClean="0"/>
              <a:t>O</a:t>
            </a:r>
            <a:r>
              <a:rPr lang="en-US" b="1" dirty="0" smtClean="0"/>
              <a:t>ut (FIFO) rotation of products.</a:t>
            </a:r>
          </a:p>
          <a:p>
            <a:pPr marL="514350" indent="-514350" algn="just">
              <a:buNone/>
            </a:pPr>
            <a:endParaRPr lang="en-US" dirty="0" smtClean="0"/>
          </a:p>
          <a:p>
            <a:pPr algn="just">
              <a:buNone/>
            </a:pPr>
            <a:r>
              <a:rPr lang="en-US" dirty="0" smtClean="0"/>
              <a:t>6. Mixing old food with new food is not acceptable.</a:t>
            </a:r>
          </a:p>
          <a:p>
            <a:pPr algn="just">
              <a:buNone/>
            </a:pPr>
            <a:r>
              <a:rPr lang="en-US" dirty="0" smtClean="0"/>
              <a:t>   </a:t>
            </a:r>
          </a:p>
          <a:p>
            <a:pPr marL="514350" indent="-514350" algn="just">
              <a:buAutoNum type="arabicPeriod" startAt="7"/>
            </a:pPr>
            <a:r>
              <a:rPr lang="en-US" dirty="0" smtClean="0"/>
              <a:t>Make sure items are dated with receiving date and/or use-by date. </a:t>
            </a:r>
          </a:p>
          <a:p>
            <a:pPr marL="514350" indent="-514350" algn="just">
              <a:buNone/>
            </a:pPr>
            <a:endParaRPr lang="en-US" dirty="0" smtClean="0"/>
          </a:p>
          <a:p>
            <a:pPr marL="514350" indent="-514350" algn="just">
              <a:buAutoNum type="arabicPeriod" startAt="8"/>
            </a:pPr>
            <a:r>
              <a:rPr lang="en-US" dirty="0" smtClean="0"/>
              <a:t>Store food in original container if the container is clean, dry, and intact.  If necessary, repackage food in clean, well-labeled, airtight containers. This also can be done after a package is opened.  </a:t>
            </a:r>
          </a:p>
          <a:p>
            <a:pPr marL="514350" indent="-514350" algn="just">
              <a:buNone/>
            </a:pPr>
            <a:endParaRPr lang="en-US" dirty="0" smtClean="0"/>
          </a:p>
          <a:p>
            <a:pPr marL="514350" indent="-514350" algn="just">
              <a:buNone/>
            </a:pPr>
            <a:r>
              <a:rPr lang="en-US" dirty="0" smtClean="0">
                <a:solidFill>
                  <a:srgbClr val="C00000"/>
                </a:solidFill>
              </a:rPr>
              <a:t>Food is NEVER put in chemical containers and chemicals are NEVER placed in food storage containers.</a:t>
            </a:r>
            <a:endParaRPr lang="en-US" dirty="0"/>
          </a:p>
        </p:txBody>
      </p:sp>
      <p:pic>
        <p:nvPicPr>
          <p:cNvPr id="6145" name="Picture 1"/>
          <p:cNvPicPr>
            <a:picLocks noChangeAspect="1" noChangeArrowheads="1"/>
          </p:cNvPicPr>
          <p:nvPr/>
        </p:nvPicPr>
        <p:blipFill>
          <a:blip r:embed="rId2"/>
          <a:srcRect/>
          <a:stretch>
            <a:fillRect/>
          </a:stretch>
        </p:blipFill>
        <p:spPr bwMode="auto">
          <a:xfrm>
            <a:off x="6553200" y="381000"/>
            <a:ext cx="2162175" cy="3314700"/>
          </a:xfrm>
          <a:prstGeom prst="rect">
            <a:avLst/>
          </a:prstGeom>
          <a:noFill/>
          <a:ln w="9525">
            <a:noFill/>
            <a:miter lim="800000"/>
            <a:headEnd/>
            <a:tailEnd/>
          </a:ln>
          <a:effectLst/>
        </p:spPr>
      </p:pic>
      <p:pic>
        <p:nvPicPr>
          <p:cNvPr id="6146" name="Picture 2"/>
          <p:cNvPicPr>
            <a:picLocks noChangeAspect="1" noChangeArrowheads="1"/>
          </p:cNvPicPr>
          <p:nvPr/>
        </p:nvPicPr>
        <p:blipFill>
          <a:blip r:embed="rId3"/>
          <a:srcRect/>
          <a:stretch>
            <a:fillRect/>
          </a:stretch>
        </p:blipFill>
        <p:spPr bwMode="auto">
          <a:xfrm>
            <a:off x="6781800" y="4114800"/>
            <a:ext cx="2362200" cy="190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5562600" cy="6400800"/>
          </a:xfrm>
        </p:spPr>
        <p:txBody>
          <a:bodyPr>
            <a:normAutofit fontScale="85000" lnSpcReduction="20000"/>
          </a:bodyPr>
          <a:lstStyle/>
          <a:p>
            <a:pPr>
              <a:buNone/>
            </a:pPr>
            <a:r>
              <a:rPr lang="en-US" sz="4200" b="1" u="sng" dirty="0" smtClean="0"/>
              <a:t>Store room </a:t>
            </a:r>
            <a:r>
              <a:rPr lang="en-US" sz="4200" b="1" u="sng" dirty="0" smtClean="0"/>
              <a:t>sanitation:</a:t>
            </a:r>
            <a:endParaRPr lang="en-US" sz="4200" dirty="0" smtClean="0"/>
          </a:p>
          <a:p>
            <a:pPr marL="514350" indent="-514350">
              <a:buAutoNum type="arabicPeriod"/>
            </a:pPr>
            <a:r>
              <a:rPr lang="en-US" dirty="0" smtClean="0"/>
              <a:t>Maintain clean and neat storage areas. They should be away from areas where garbage is stored.</a:t>
            </a:r>
          </a:p>
          <a:p>
            <a:pPr marL="514350" indent="-514350">
              <a:buNone/>
            </a:pPr>
            <a:endParaRPr lang="en-US" dirty="0" smtClean="0"/>
          </a:p>
          <a:p>
            <a:pPr marL="514350" indent="-514350">
              <a:buAutoNum type="arabicPeriod" startAt="2"/>
            </a:pPr>
            <a:r>
              <a:rPr lang="en-US" dirty="0" smtClean="0"/>
              <a:t>Dispose of items that are beyond the expiration or “use by” dates.</a:t>
            </a:r>
          </a:p>
          <a:p>
            <a:pPr marL="514350" indent="-514350">
              <a:buNone/>
            </a:pPr>
            <a:endParaRPr lang="en-US" dirty="0" smtClean="0"/>
          </a:p>
          <a:p>
            <a:pPr marL="514350" indent="-514350">
              <a:buAutoNum type="arabicPeriod" startAt="3"/>
            </a:pPr>
            <a:r>
              <a:rPr lang="en-US" dirty="0" smtClean="0"/>
              <a:t>Store all items on shelves at least 6” above the floor to facilitate air circulation and proper cleaning.</a:t>
            </a:r>
          </a:p>
          <a:p>
            <a:pPr marL="514350" indent="-514350">
              <a:buAutoNum type="arabicPeriod" startAt="3"/>
            </a:pPr>
            <a:endParaRPr lang="en-US" dirty="0" smtClean="0"/>
          </a:p>
          <a:p>
            <a:pPr marL="514350" indent="-514350">
              <a:buAutoNum type="arabicPeriod" startAt="3"/>
            </a:pPr>
            <a:r>
              <a:rPr lang="en-US" dirty="0" smtClean="0"/>
              <a:t>Check for signs of rodents or insects. If there are signs of the presence of rodents or insects, notify the maintenance or the person in charge.</a:t>
            </a:r>
          </a:p>
          <a:p>
            <a:pPr>
              <a:buNone/>
            </a:pPr>
            <a:endParaRPr lang="en-US" dirty="0"/>
          </a:p>
        </p:txBody>
      </p:sp>
      <p:pic>
        <p:nvPicPr>
          <p:cNvPr id="1026" name="Picture 2"/>
          <p:cNvPicPr>
            <a:picLocks noChangeAspect="1" noChangeArrowheads="1"/>
          </p:cNvPicPr>
          <p:nvPr/>
        </p:nvPicPr>
        <p:blipFill>
          <a:blip r:embed="rId2"/>
          <a:srcRect/>
          <a:stretch>
            <a:fillRect/>
          </a:stretch>
        </p:blipFill>
        <p:spPr bwMode="auto">
          <a:xfrm>
            <a:off x="5943600" y="914400"/>
            <a:ext cx="2857500" cy="381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410200"/>
          </a:xfrm>
        </p:spPr>
        <p:txBody>
          <a:bodyPr>
            <a:normAutofit fontScale="85000" lnSpcReduction="20000"/>
          </a:bodyPr>
          <a:lstStyle/>
          <a:p>
            <a:pPr algn="just">
              <a:buNone/>
            </a:pPr>
            <a:r>
              <a:rPr lang="en-US" sz="3500" b="1" u="sng" dirty="0" smtClean="0"/>
              <a:t>Temperature Control:</a:t>
            </a:r>
            <a:endParaRPr lang="en-US" sz="3500" dirty="0" smtClean="0"/>
          </a:p>
          <a:p>
            <a:pPr lvl="0" algn="just"/>
            <a:r>
              <a:rPr lang="en-US" sz="2400" dirty="0" smtClean="0"/>
              <a:t>Check the temperatures of all refrigerators, freezers, and dry storerooms at the beginning of each shift.  This includes both internal and external thermometers.</a:t>
            </a:r>
          </a:p>
          <a:p>
            <a:pPr lvl="0" algn="just">
              <a:buNone/>
            </a:pPr>
            <a:endParaRPr lang="en-US" sz="2400" dirty="0" smtClean="0"/>
          </a:p>
          <a:p>
            <a:pPr lvl="0" algn="just"/>
            <a:r>
              <a:rPr lang="en-US" sz="2400" dirty="0" smtClean="0"/>
              <a:t>Record cold storage unit temperatures on the appropriate temperature log.</a:t>
            </a:r>
          </a:p>
          <a:p>
            <a:pPr lvl="0" algn="just">
              <a:buNone/>
            </a:pPr>
            <a:endParaRPr lang="en-US" sz="2400" dirty="0" smtClean="0"/>
          </a:p>
          <a:p>
            <a:pPr lvl="0" algn="just"/>
            <a:r>
              <a:rPr lang="en-US" sz="2400" dirty="0" smtClean="0"/>
              <a:t>Notify designated person immediately of any unacceptable temperatures.</a:t>
            </a:r>
          </a:p>
          <a:p>
            <a:pPr lvl="0" algn="just">
              <a:buNone/>
            </a:pPr>
            <a:endParaRPr lang="en-US" sz="2400" dirty="0" smtClean="0"/>
          </a:p>
          <a:p>
            <a:pPr lvl="0" algn="just"/>
            <a:r>
              <a:rPr lang="en-US" sz="2400" dirty="0" smtClean="0"/>
              <a:t>Limit overloading refrigerated storage areas, as this prevents air flow and makes the unit work harder to stay cold.</a:t>
            </a:r>
          </a:p>
          <a:p>
            <a:pPr lvl="0" algn="just">
              <a:buNone/>
            </a:pPr>
            <a:endParaRPr lang="en-US" sz="2400" dirty="0" smtClean="0"/>
          </a:p>
          <a:p>
            <a:pPr lvl="0" algn="just"/>
            <a:r>
              <a:rPr lang="en-US" sz="2400" dirty="0" smtClean="0"/>
              <a:t>Use caution when cooling hot food in the refrigerator, as this warms the unit and can put other foods into the temperature danger zone.</a:t>
            </a:r>
          </a:p>
          <a:p>
            <a:pPr lvl="0" algn="just">
              <a:buNone/>
            </a:pPr>
            <a:endParaRPr lang="en-US" sz="2400" dirty="0" smtClean="0"/>
          </a:p>
          <a:p>
            <a:pPr lvl="0"/>
            <a:r>
              <a:rPr lang="en-US" sz="2400" dirty="0" smtClean="0"/>
              <a:t>Keep units closed.</a:t>
            </a:r>
          </a:p>
          <a:p>
            <a:pPr lvl="0"/>
            <a:endParaRPr lang="en-US" sz="2400" dirty="0" smtClean="0"/>
          </a:p>
          <a:p>
            <a:pPr lvl="0"/>
            <a:r>
              <a:rPr lang="en-US" sz="2400" dirty="0" smtClean="0"/>
              <a:t>Defrost all units on a regular schedule .</a:t>
            </a:r>
            <a:endParaRPr lang="en-US" sz="2400" dirty="0"/>
          </a:p>
        </p:txBody>
      </p:sp>
      <p:pic>
        <p:nvPicPr>
          <p:cNvPr id="2050" name="Picture 2"/>
          <p:cNvPicPr>
            <a:picLocks noChangeAspect="1" noChangeArrowheads="1"/>
          </p:cNvPicPr>
          <p:nvPr/>
        </p:nvPicPr>
        <p:blipFill>
          <a:blip r:embed="rId2"/>
          <a:srcRect/>
          <a:stretch>
            <a:fillRect/>
          </a:stretch>
        </p:blipFill>
        <p:spPr bwMode="auto">
          <a:xfrm>
            <a:off x="4914595" y="4038600"/>
            <a:ext cx="3696005" cy="2457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6324600" cy="6705600"/>
          </a:xfrm>
        </p:spPr>
        <p:txBody>
          <a:bodyPr>
            <a:normAutofit fontScale="92500" lnSpcReduction="10000"/>
          </a:bodyPr>
          <a:lstStyle/>
          <a:p>
            <a:pPr algn="just">
              <a:buNone/>
            </a:pPr>
            <a:r>
              <a:rPr lang="en-US" sz="2400" b="1" u="sng" dirty="0" smtClean="0"/>
              <a:t>MONITORING AND RECORD KEEPING:</a:t>
            </a:r>
            <a:endParaRPr lang="en-US" sz="2400" u="sng" dirty="0" smtClean="0"/>
          </a:p>
          <a:p>
            <a:pPr lvl="0" algn="just">
              <a:buNone/>
            </a:pPr>
            <a:r>
              <a:rPr lang="en-US" sz="2400" dirty="0" smtClean="0"/>
              <a:t>Designated person will keep logs for all cold storage units.  </a:t>
            </a:r>
          </a:p>
          <a:p>
            <a:pPr lvl="0" algn="just">
              <a:buNone/>
            </a:pPr>
            <a:endParaRPr lang="en-US" sz="1400" dirty="0" smtClean="0"/>
          </a:p>
          <a:p>
            <a:pPr lvl="0" algn="just">
              <a:buNone/>
            </a:pPr>
            <a:r>
              <a:rPr lang="en-US" sz="2400" dirty="0" smtClean="0"/>
              <a:t>Temperature logs will be reviewed by person in charge to make sure there are no temperature deviations and necessary corrective action was taken.</a:t>
            </a:r>
          </a:p>
          <a:p>
            <a:pPr algn="just">
              <a:buNone/>
            </a:pPr>
            <a:endParaRPr lang="en-US" sz="1400" dirty="0" smtClean="0"/>
          </a:p>
          <a:p>
            <a:pPr algn="just">
              <a:buNone/>
            </a:pPr>
            <a:r>
              <a:rPr lang="en-US" sz="2400" dirty="0" smtClean="0"/>
              <a:t>Follow up on all reported problems.  </a:t>
            </a:r>
          </a:p>
          <a:p>
            <a:pPr algn="just">
              <a:buNone/>
            </a:pPr>
            <a:endParaRPr lang="en-US" sz="1600" dirty="0" smtClean="0"/>
          </a:p>
          <a:p>
            <a:pPr algn="just">
              <a:buNone/>
            </a:pPr>
            <a:r>
              <a:rPr lang="en-US" sz="2400" dirty="0" smtClean="0"/>
              <a:t>Monitoring logs will be kept: Minimum required by federal regulation  (a period of six months following a month’s temperature records)</a:t>
            </a:r>
          </a:p>
          <a:p>
            <a:pPr algn="just">
              <a:buNone/>
            </a:pPr>
            <a:endParaRPr lang="en-US" sz="2400" dirty="0" smtClean="0"/>
          </a:p>
          <a:p>
            <a:pPr>
              <a:buNone/>
            </a:pPr>
            <a:r>
              <a:rPr lang="en-US" sz="2400" b="1" u="sng" dirty="0" smtClean="0"/>
              <a:t>CORRECTIVE ACTION:  </a:t>
            </a:r>
            <a:endParaRPr lang="en-US" sz="2400" u="sng" dirty="0" smtClean="0"/>
          </a:p>
          <a:p>
            <a:pPr>
              <a:buNone/>
            </a:pPr>
            <a:r>
              <a:rPr lang="en-US" sz="2400" dirty="0" smtClean="0"/>
              <a:t>Discard any potentially (Time/Temperature Control for Safety Food) stored at conditions that render the product unsafe to eat.  Re-train employees or volunteers.</a:t>
            </a:r>
          </a:p>
          <a:p>
            <a:pPr algn="just">
              <a:buNone/>
            </a:pPr>
            <a:endParaRPr lang="en-US" sz="2400" dirty="0" smtClean="0"/>
          </a:p>
          <a:p>
            <a:pPr algn="just">
              <a:buNone/>
            </a:pPr>
            <a:endParaRPr lang="en-US" sz="2400" dirty="0" smtClean="0"/>
          </a:p>
          <a:p>
            <a:pPr algn="just">
              <a:buNone/>
            </a:pPr>
            <a:endParaRPr lang="en-US" sz="2400" dirty="0" smtClean="0"/>
          </a:p>
          <a:p>
            <a:pPr algn="just"/>
            <a:endParaRPr lang="en-US" sz="2400" dirty="0"/>
          </a:p>
        </p:txBody>
      </p:sp>
      <p:pic>
        <p:nvPicPr>
          <p:cNvPr id="24578" name="Picture 2" descr="Image result for record keeping"/>
          <p:cNvPicPr>
            <a:picLocks noChangeAspect="1" noChangeArrowheads="1"/>
          </p:cNvPicPr>
          <p:nvPr/>
        </p:nvPicPr>
        <p:blipFill>
          <a:blip r:embed="rId2"/>
          <a:srcRect/>
          <a:stretch>
            <a:fillRect/>
          </a:stretch>
        </p:blipFill>
        <p:spPr bwMode="auto">
          <a:xfrm>
            <a:off x="6286500" y="457200"/>
            <a:ext cx="2857500" cy="2495551"/>
          </a:xfrm>
          <a:prstGeom prst="rect">
            <a:avLst/>
          </a:prstGeom>
          <a:noFill/>
        </p:spPr>
      </p:pic>
      <p:pic>
        <p:nvPicPr>
          <p:cNvPr id="24579" name="Picture 3"/>
          <p:cNvPicPr>
            <a:picLocks noChangeAspect="1" noChangeArrowheads="1"/>
          </p:cNvPicPr>
          <p:nvPr/>
        </p:nvPicPr>
        <p:blipFill>
          <a:blip r:embed="rId3" cstate="print"/>
          <a:srcRect/>
          <a:stretch>
            <a:fillRect/>
          </a:stretch>
        </p:blipFill>
        <p:spPr bwMode="auto">
          <a:xfrm>
            <a:off x="7010400" y="3200400"/>
            <a:ext cx="1828800" cy="24541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915400" cy="639762"/>
          </a:xfrm>
        </p:spPr>
        <p:txBody>
          <a:bodyPr>
            <a:normAutofit fontScale="90000"/>
          </a:bodyPr>
          <a:lstStyle/>
          <a:p>
            <a:r>
              <a:rPr lang="en-US" sz="2800" b="1" dirty="0" smtClean="0">
                <a:solidFill>
                  <a:srgbClr val="C00000"/>
                </a:solidFill>
              </a:rPr>
              <a:t>PHYSICAL METHODS TO CONTROL MICROORGANISMS</a:t>
            </a:r>
            <a:r>
              <a:rPr lang="en-US" sz="2800" dirty="0" smtClean="0">
                <a:solidFill>
                  <a:srgbClr val="C00000"/>
                </a:solidFill>
              </a:rPr>
              <a:t/>
            </a:r>
            <a:br>
              <a:rPr lang="en-US" sz="2800" dirty="0" smtClean="0">
                <a:solidFill>
                  <a:srgbClr val="C00000"/>
                </a:solidFill>
              </a:rPr>
            </a:br>
            <a:endParaRPr lang="en-US" sz="2800" dirty="0">
              <a:solidFill>
                <a:srgbClr val="C00000"/>
              </a:solidFill>
            </a:endParaRPr>
          </a:p>
        </p:txBody>
      </p:sp>
      <p:sp>
        <p:nvSpPr>
          <p:cNvPr id="3" name="Content Placeholder 2"/>
          <p:cNvSpPr>
            <a:spLocks noGrp="1"/>
          </p:cNvSpPr>
          <p:nvPr>
            <p:ph idx="1"/>
          </p:nvPr>
        </p:nvSpPr>
        <p:spPr>
          <a:xfrm>
            <a:off x="0" y="762000"/>
            <a:ext cx="6324600" cy="5867400"/>
          </a:xfrm>
        </p:spPr>
        <p:txBody>
          <a:bodyPr>
            <a:normAutofit fontScale="85000" lnSpcReduction="10000"/>
          </a:bodyPr>
          <a:lstStyle/>
          <a:p>
            <a:r>
              <a:rPr lang="en-US" dirty="0" smtClean="0">
                <a:solidFill>
                  <a:schemeClr val="accent3">
                    <a:lumMod val="50000"/>
                  </a:schemeClr>
                </a:solidFill>
              </a:rPr>
              <a:t>Various physical methods of microbial control for </a:t>
            </a:r>
            <a:r>
              <a:rPr lang="en-US" b="1" dirty="0" smtClean="0">
                <a:solidFill>
                  <a:schemeClr val="accent3">
                    <a:lumMod val="50000"/>
                  </a:schemeClr>
                </a:solidFill>
              </a:rPr>
              <a:t>food preservation</a:t>
            </a:r>
            <a:r>
              <a:rPr lang="en-US" dirty="0" smtClean="0"/>
              <a:t>. </a:t>
            </a:r>
          </a:p>
          <a:p>
            <a:r>
              <a:rPr lang="en-US" dirty="0" smtClean="0">
                <a:solidFill>
                  <a:srgbClr val="C00000"/>
                </a:solidFill>
              </a:rPr>
              <a:t>Common control methods include the application of high temperatures, radiation, filtration, and desiccation (drying),  among others. </a:t>
            </a:r>
          </a:p>
          <a:p>
            <a:r>
              <a:rPr lang="en-US" dirty="0" smtClean="0"/>
              <a:t>Many of these methods nonspecifically kill cells by</a:t>
            </a:r>
          </a:p>
          <a:p>
            <a:pPr>
              <a:buNone/>
            </a:pPr>
            <a:r>
              <a:rPr lang="en-US" dirty="0" smtClean="0"/>
              <a:t>	</a:t>
            </a:r>
            <a:r>
              <a:rPr lang="en-US" dirty="0" smtClean="0"/>
              <a:t>-</a:t>
            </a:r>
            <a:r>
              <a:rPr lang="en-US" dirty="0" smtClean="0"/>
              <a:t>disrupting membranes, </a:t>
            </a:r>
          </a:p>
          <a:p>
            <a:pPr>
              <a:buNone/>
            </a:pPr>
            <a:r>
              <a:rPr lang="en-US" dirty="0" smtClean="0"/>
              <a:t>	</a:t>
            </a:r>
            <a:r>
              <a:rPr lang="en-US" dirty="0" smtClean="0"/>
              <a:t>- </a:t>
            </a:r>
            <a:r>
              <a:rPr lang="en-US" dirty="0" smtClean="0"/>
              <a:t>changing membrane permeability, </a:t>
            </a:r>
          </a:p>
          <a:p>
            <a:pPr>
              <a:buNone/>
            </a:pPr>
            <a:r>
              <a:rPr lang="en-US" dirty="0" smtClean="0"/>
              <a:t>	</a:t>
            </a:r>
            <a:r>
              <a:rPr lang="en-US" dirty="0" smtClean="0"/>
              <a:t>- </a:t>
            </a:r>
            <a:r>
              <a:rPr lang="en-US" dirty="0" smtClean="0"/>
              <a:t>damaging proteins and </a:t>
            </a:r>
          </a:p>
          <a:p>
            <a:pPr>
              <a:buNone/>
            </a:pPr>
            <a:r>
              <a:rPr lang="en-US" dirty="0" smtClean="0"/>
              <a:t>	</a:t>
            </a:r>
            <a:r>
              <a:rPr lang="en-US" dirty="0" smtClean="0"/>
              <a:t>- </a:t>
            </a:r>
            <a:r>
              <a:rPr lang="en-US" dirty="0" smtClean="0"/>
              <a:t>nucleic acids by </a:t>
            </a:r>
            <a:r>
              <a:rPr lang="en-US" dirty="0" err="1" smtClean="0"/>
              <a:t>denaturation</a:t>
            </a:r>
            <a:r>
              <a:rPr lang="en-US" dirty="0" smtClean="0"/>
              <a:t>, </a:t>
            </a:r>
          </a:p>
          <a:p>
            <a:pPr>
              <a:buNone/>
            </a:pPr>
            <a:r>
              <a:rPr lang="en-US" dirty="0" smtClean="0"/>
              <a:t>	</a:t>
            </a:r>
            <a:r>
              <a:rPr lang="en-US" dirty="0" smtClean="0"/>
              <a:t>- </a:t>
            </a:r>
            <a:r>
              <a:rPr lang="en-US" dirty="0" smtClean="0"/>
              <a:t>degradation, or chemical modification. </a:t>
            </a:r>
            <a:endParaRPr lang="en-US" dirty="0"/>
          </a:p>
        </p:txBody>
      </p:sp>
      <p:pic>
        <p:nvPicPr>
          <p:cNvPr id="23553" name="Picture 1"/>
          <p:cNvPicPr>
            <a:picLocks noChangeAspect="1" noChangeArrowheads="1"/>
          </p:cNvPicPr>
          <p:nvPr/>
        </p:nvPicPr>
        <p:blipFill>
          <a:blip r:embed="rId2"/>
          <a:srcRect/>
          <a:stretch>
            <a:fillRect/>
          </a:stretch>
        </p:blipFill>
        <p:spPr bwMode="auto">
          <a:xfrm>
            <a:off x="6172200" y="1524000"/>
            <a:ext cx="2619375" cy="1743075"/>
          </a:xfrm>
          <a:prstGeom prst="rect">
            <a:avLst/>
          </a:prstGeom>
          <a:noFill/>
          <a:ln w="9525">
            <a:noFill/>
            <a:miter lim="800000"/>
            <a:headEnd/>
            <a:tailEnd/>
          </a:ln>
          <a:effectLst/>
        </p:spPr>
      </p:pic>
      <p:pic>
        <p:nvPicPr>
          <p:cNvPr id="23556" name="Picture 4"/>
          <p:cNvPicPr>
            <a:picLocks noChangeAspect="1" noChangeArrowheads="1"/>
          </p:cNvPicPr>
          <p:nvPr/>
        </p:nvPicPr>
        <p:blipFill>
          <a:blip r:embed="rId3" cstate="print"/>
          <a:srcRect/>
          <a:stretch>
            <a:fillRect/>
          </a:stretch>
        </p:blipFill>
        <p:spPr bwMode="auto">
          <a:xfrm>
            <a:off x="5943600" y="3657600"/>
            <a:ext cx="3035524" cy="1966913"/>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381000" y="1143000"/>
            <a:ext cx="4191000" cy="4983163"/>
          </a:xfrm>
        </p:spPr>
        <p:txBody>
          <a:bodyPr>
            <a:normAutofit fontScale="92500" lnSpcReduction="20000"/>
          </a:bodyPr>
          <a:lstStyle/>
          <a:p>
            <a:pPr algn="just"/>
            <a:r>
              <a:rPr lang="en-US" dirty="0" smtClean="0">
                <a:latin typeface="Times New Roman" pitchFamily="18" charset="0"/>
                <a:cs typeface="Times New Roman" pitchFamily="18" charset="0"/>
              </a:rPr>
              <a:t>Food Safety and Hygiene becomes an emerging demand in the food industry and is a universal concern. Therefore, maintaining food safety &amp; hygiene is a compelling requisite for food entrepreneurs to sustain in today’s competitive market.</a:t>
            </a:r>
          </a:p>
          <a:p>
            <a:pPr algn="just"/>
            <a:endParaRPr lang="en-US" dirty="0">
              <a:latin typeface="Times New Roman" pitchFamily="18" charset="0"/>
              <a:cs typeface="Times New Roman" pitchFamily="18" charset="0"/>
            </a:endParaRPr>
          </a:p>
        </p:txBody>
      </p:sp>
      <p:pic>
        <p:nvPicPr>
          <p:cNvPr id="19458" name="Picture 2" descr="Image result for food safety and hygiene"/>
          <p:cNvPicPr>
            <a:picLocks noChangeAspect="1" noChangeArrowheads="1"/>
          </p:cNvPicPr>
          <p:nvPr/>
        </p:nvPicPr>
        <p:blipFill>
          <a:blip r:embed="rId2"/>
          <a:srcRect/>
          <a:stretch>
            <a:fillRect/>
          </a:stretch>
        </p:blipFill>
        <p:spPr bwMode="auto">
          <a:xfrm>
            <a:off x="5029200" y="2133600"/>
            <a:ext cx="3352800" cy="29718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6553200" cy="6553200"/>
          </a:xfrm>
        </p:spPr>
        <p:txBody>
          <a:bodyPr>
            <a:normAutofit fontScale="92500"/>
          </a:bodyPr>
          <a:lstStyle/>
          <a:p>
            <a:pPr algn="just" fontAlgn="base">
              <a:buNone/>
            </a:pPr>
            <a:r>
              <a:rPr lang="en-US" b="1" dirty="0" smtClean="0"/>
              <a:t>Heat</a:t>
            </a:r>
          </a:p>
          <a:p>
            <a:r>
              <a:rPr lang="en-US" sz="2400" dirty="0" smtClean="0"/>
              <a:t>Heating is one of the most common—and oldest—forms of microbial control. </a:t>
            </a:r>
          </a:p>
          <a:p>
            <a:r>
              <a:rPr lang="en-US" sz="2400" dirty="0" smtClean="0"/>
              <a:t>It is used in simple techniques like cooking and </a:t>
            </a:r>
            <a:r>
              <a:rPr lang="en-US" sz="2400" b="1" dirty="0" smtClean="0"/>
              <a:t>canning</a:t>
            </a:r>
            <a:r>
              <a:rPr lang="en-US" sz="2400" dirty="0" smtClean="0"/>
              <a:t>.</a:t>
            </a:r>
          </a:p>
          <a:p>
            <a:r>
              <a:rPr lang="en-US" sz="2400" dirty="0" smtClean="0"/>
              <a:t>Kills microbes by altering their membranes and denaturing proteins.</a:t>
            </a:r>
          </a:p>
          <a:p>
            <a:r>
              <a:rPr lang="en-US" sz="2400" dirty="0" smtClean="0"/>
              <a:t>The </a:t>
            </a:r>
            <a:r>
              <a:rPr lang="en-US" sz="2400" b="1" dirty="0" smtClean="0"/>
              <a:t>thermal death point (TDP)</a:t>
            </a:r>
            <a:r>
              <a:rPr lang="en-US" sz="2400" dirty="0" smtClean="0"/>
              <a:t> of a microorganism is the lowest temperature at which all microbes are killed in a 10-minute exposure or it is the length of time needed to kill all microorganisms in a sample at a given temperature. </a:t>
            </a:r>
          </a:p>
          <a:p>
            <a:r>
              <a:rPr lang="en-US" sz="2400" dirty="0" smtClean="0"/>
              <a:t>Includes sterilization procedures that use high heat, such as </a:t>
            </a:r>
          </a:p>
          <a:p>
            <a:pPr lvl="1"/>
            <a:r>
              <a:rPr lang="en-US" sz="2400" b="1" dirty="0" smtClean="0"/>
              <a:t>autoclaving</a:t>
            </a:r>
            <a:r>
              <a:rPr lang="en-US" sz="2400" dirty="0" smtClean="0"/>
              <a:t>. </a:t>
            </a:r>
          </a:p>
          <a:p>
            <a:pPr lvl="1"/>
            <a:r>
              <a:rPr lang="en-US" sz="2400" dirty="0" smtClean="0"/>
              <a:t> </a:t>
            </a:r>
            <a:r>
              <a:rPr lang="en-US" sz="2400" b="1" dirty="0" smtClean="0"/>
              <a:t>boiling</a:t>
            </a:r>
            <a:r>
              <a:rPr lang="en-US" sz="2400" dirty="0" smtClean="0"/>
              <a:t> is less effective (</a:t>
            </a:r>
            <a:r>
              <a:rPr lang="en-US" sz="2400" dirty="0" err="1" smtClean="0"/>
              <a:t>endospores</a:t>
            </a:r>
            <a:r>
              <a:rPr lang="en-US" sz="2400" dirty="0" smtClean="0"/>
              <a:t> up to 20 hours of boiling). </a:t>
            </a:r>
            <a:endParaRPr lang="en-US" sz="2400" dirty="0"/>
          </a:p>
        </p:txBody>
      </p:sp>
      <p:pic>
        <p:nvPicPr>
          <p:cNvPr id="35842" name="Picture 2" descr="Image result for autoclaving and boiling"/>
          <p:cNvPicPr>
            <a:picLocks noChangeAspect="1" noChangeArrowheads="1"/>
          </p:cNvPicPr>
          <p:nvPr/>
        </p:nvPicPr>
        <p:blipFill>
          <a:blip r:embed="rId2"/>
          <a:srcRect/>
          <a:stretch>
            <a:fillRect/>
          </a:stretch>
        </p:blipFill>
        <p:spPr bwMode="auto">
          <a:xfrm>
            <a:off x="6400800" y="304800"/>
            <a:ext cx="2428875" cy="2428875"/>
          </a:xfrm>
          <a:prstGeom prst="rect">
            <a:avLst/>
          </a:prstGeom>
          <a:noFill/>
        </p:spPr>
      </p:pic>
      <p:pic>
        <p:nvPicPr>
          <p:cNvPr id="22529" name="Picture 1"/>
          <p:cNvPicPr>
            <a:picLocks noChangeAspect="1" noChangeArrowheads="1"/>
          </p:cNvPicPr>
          <p:nvPr/>
        </p:nvPicPr>
        <p:blipFill>
          <a:blip r:embed="rId3"/>
          <a:srcRect/>
          <a:stretch>
            <a:fillRect/>
          </a:stretch>
        </p:blipFill>
        <p:spPr bwMode="auto">
          <a:xfrm>
            <a:off x="6505764" y="3581400"/>
            <a:ext cx="2638236" cy="1757363"/>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smtClean="0"/>
              <a:t>Pasteurization</a:t>
            </a:r>
            <a:br>
              <a:rPr lang="en-US" b="1" dirty="0" smtClean="0"/>
            </a:br>
            <a:endParaRPr lang="en-US" dirty="0"/>
          </a:p>
        </p:txBody>
      </p:sp>
      <p:sp>
        <p:nvSpPr>
          <p:cNvPr id="3" name="Content Placeholder 2"/>
          <p:cNvSpPr>
            <a:spLocks noGrp="1"/>
          </p:cNvSpPr>
          <p:nvPr>
            <p:ph idx="1"/>
          </p:nvPr>
        </p:nvSpPr>
        <p:spPr>
          <a:xfrm>
            <a:off x="0" y="609600"/>
            <a:ext cx="9144000" cy="3352800"/>
          </a:xfrm>
        </p:spPr>
        <p:txBody>
          <a:bodyPr>
            <a:noAutofit/>
          </a:bodyPr>
          <a:lstStyle/>
          <a:p>
            <a:pPr algn="just" fontAlgn="base">
              <a:buNone/>
            </a:pPr>
            <a:r>
              <a:rPr lang="en-US" sz="1800" dirty="0" smtClean="0"/>
              <a:t>Pasteurization is a form of microbial control for food that uses heat but does not render the food sterile.  Traditional </a:t>
            </a:r>
            <a:r>
              <a:rPr lang="en-US" sz="1800" b="1" dirty="0" smtClean="0"/>
              <a:t>pasteurization</a:t>
            </a:r>
            <a:r>
              <a:rPr lang="en-US" sz="1800" dirty="0" smtClean="0"/>
              <a:t> kills pathogens and reduces the number of spoilage-causing microbes while maintaining food quality. </a:t>
            </a:r>
          </a:p>
          <a:p>
            <a:pPr algn="just" fontAlgn="base">
              <a:buNone/>
            </a:pPr>
            <a:r>
              <a:rPr lang="en-US" sz="1800" dirty="0" smtClean="0"/>
              <a:t>First developed by  Louis </a:t>
            </a:r>
            <a:r>
              <a:rPr lang="en-US" sz="1800" b="1" dirty="0" smtClean="0"/>
              <a:t>Pasteur</a:t>
            </a:r>
            <a:r>
              <a:rPr lang="en-US" sz="1800" dirty="0" smtClean="0"/>
              <a:t> in the 1860s as a method for preventing the spoilage of beer and wine.  Today, pasteurization is used to kill heat-sensitive pathogens in milk and other food products (e.g., apple juice and honey). </a:t>
            </a:r>
          </a:p>
          <a:p>
            <a:pPr algn="just" fontAlgn="base"/>
            <a:r>
              <a:rPr lang="en-US" sz="1800" dirty="0" smtClean="0"/>
              <a:t>The methods used for milk pasteurization balance the temperature and the length of time of treatment. </a:t>
            </a:r>
          </a:p>
          <a:p>
            <a:pPr lvl="1" algn="just" fontAlgn="base"/>
            <a:r>
              <a:rPr lang="en-US" sz="1800" b="1" dirty="0" smtClean="0"/>
              <a:t>High-temperature short-time (HTST) pasteurization</a:t>
            </a:r>
            <a:r>
              <a:rPr lang="en-US" sz="1800" dirty="0" smtClean="0"/>
              <a:t>, exposes milk to a temperature of 72 °C for 15 seconds ( Used of milk)</a:t>
            </a:r>
          </a:p>
          <a:p>
            <a:pPr lvl="1" algn="just" fontAlgn="base"/>
            <a:r>
              <a:rPr lang="en-US" sz="1800" b="1" dirty="0" smtClean="0"/>
              <a:t>Ultra-high-temperature (UHT)  pasteurization</a:t>
            </a:r>
            <a:r>
              <a:rPr lang="en-US" sz="1800" dirty="0" smtClean="0"/>
              <a:t>, in which the milk is exposed to a temperature of 138 °C for 2 or more seconds.  Helps </a:t>
            </a:r>
            <a:r>
              <a:rPr lang="en-US" sz="1800" dirty="0" err="1" smtClean="0"/>
              <a:t>tostore</a:t>
            </a:r>
            <a:r>
              <a:rPr lang="en-US" sz="1800" dirty="0" smtClean="0"/>
              <a:t> milk for longer duration without refrigeration. </a:t>
            </a:r>
            <a:r>
              <a:rPr lang="en-US" sz="1800" dirty="0" err="1" smtClean="0"/>
              <a:t>Dis</a:t>
            </a:r>
            <a:r>
              <a:rPr lang="en-US" sz="1800" dirty="0" smtClean="0"/>
              <a:t> adv. alters the proteins in the milk, causing slight changes in the taste and smell.</a:t>
            </a:r>
          </a:p>
        </p:txBody>
      </p:sp>
      <p:pic>
        <p:nvPicPr>
          <p:cNvPr id="34817" name="Picture 1"/>
          <p:cNvPicPr>
            <a:picLocks noChangeAspect="1" noChangeArrowheads="1"/>
          </p:cNvPicPr>
          <p:nvPr/>
        </p:nvPicPr>
        <p:blipFill>
          <a:blip r:embed="rId2"/>
          <a:srcRect/>
          <a:stretch>
            <a:fillRect/>
          </a:stretch>
        </p:blipFill>
        <p:spPr bwMode="auto">
          <a:xfrm>
            <a:off x="3048000" y="4648200"/>
            <a:ext cx="5591175" cy="2209800"/>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763000" cy="4495800"/>
          </a:xfrm>
        </p:spPr>
        <p:txBody>
          <a:bodyPr>
            <a:normAutofit fontScale="62500" lnSpcReduction="20000"/>
          </a:bodyPr>
          <a:lstStyle/>
          <a:p>
            <a:pPr algn="just" fontAlgn="base">
              <a:buNone/>
            </a:pPr>
            <a:r>
              <a:rPr lang="en-US" sz="4100" b="1" dirty="0" smtClean="0"/>
              <a:t>Refrigeration and Freezing</a:t>
            </a:r>
          </a:p>
          <a:p>
            <a:pPr algn="just" fontAlgn="base">
              <a:buNone/>
            </a:pPr>
            <a:r>
              <a:rPr lang="en-US" dirty="0" smtClean="0"/>
              <a:t>Exposing microbes to low temperatures can be an easy and effective method of microbial control, with the exception of </a:t>
            </a:r>
            <a:r>
              <a:rPr lang="en-US" b="1" dirty="0" err="1" smtClean="0"/>
              <a:t>psychrophiles</a:t>
            </a:r>
            <a:r>
              <a:rPr lang="en-US" dirty="0" smtClean="0"/>
              <a:t>, which prefer cold temperature</a:t>
            </a:r>
          </a:p>
          <a:p>
            <a:pPr algn="just" fontAlgn="base">
              <a:buNone/>
            </a:pPr>
            <a:r>
              <a:rPr lang="en-US" dirty="0" smtClean="0"/>
              <a:t>Refrigerators used in home kitchens or in the laboratory maintain temperatures between 0 °C and 7 °C. This </a:t>
            </a:r>
            <a:r>
              <a:rPr lang="en-US" dirty="0" smtClean="0">
                <a:solidFill>
                  <a:srgbClr val="C00000"/>
                </a:solidFill>
              </a:rPr>
              <a:t>temperature inhibits microbial metabolism, slowing the growth of microorganisms </a:t>
            </a:r>
            <a:r>
              <a:rPr lang="en-US" dirty="0" smtClean="0"/>
              <a:t>significantly</a:t>
            </a:r>
          </a:p>
          <a:p>
            <a:pPr algn="just" fontAlgn="base"/>
            <a:r>
              <a:rPr lang="en-US" dirty="0" smtClean="0"/>
              <a:t>Freezing below −2 °C may stop microbial growth and even kill susceptible organisms. </a:t>
            </a:r>
          </a:p>
          <a:p>
            <a:pPr algn="just" fontAlgn="base"/>
            <a:r>
              <a:rPr lang="en-US" dirty="0" smtClean="0"/>
              <a:t>According to the US Department of Agriculture (USDA), the only safe ways that frozen foods can be thawed are in the refrigerator, immersed in cold water changed every 30 minutes, or in the microwave, keeping the food at temperatures not conducive for bacterial growth.</a:t>
            </a:r>
          </a:p>
          <a:p>
            <a:pPr algn="just" fontAlgn="base"/>
            <a:r>
              <a:rPr lang="en-US" dirty="0" smtClean="0"/>
              <a:t> In addition, halted bacterial growth can restart in thawed foods, so </a:t>
            </a:r>
            <a:r>
              <a:rPr lang="en-US" dirty="0" smtClean="0">
                <a:solidFill>
                  <a:srgbClr val="C00000"/>
                </a:solidFill>
              </a:rPr>
              <a:t>thawed foods should be treated like fresh perishables.</a:t>
            </a:r>
          </a:p>
        </p:txBody>
      </p:sp>
      <p:pic>
        <p:nvPicPr>
          <p:cNvPr id="20483" name="Picture 3"/>
          <p:cNvPicPr>
            <a:picLocks noChangeAspect="1" noChangeArrowheads="1"/>
          </p:cNvPicPr>
          <p:nvPr/>
        </p:nvPicPr>
        <p:blipFill>
          <a:blip r:embed="rId2" cstate="print"/>
          <a:srcRect/>
          <a:stretch>
            <a:fillRect/>
          </a:stretch>
        </p:blipFill>
        <p:spPr bwMode="auto">
          <a:xfrm>
            <a:off x="2362200" y="4343400"/>
            <a:ext cx="4191000" cy="2514600"/>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686800" cy="5897563"/>
          </a:xfrm>
        </p:spPr>
        <p:txBody>
          <a:bodyPr>
            <a:normAutofit fontScale="70000" lnSpcReduction="20000"/>
          </a:bodyPr>
          <a:lstStyle/>
          <a:p>
            <a:pPr fontAlgn="base">
              <a:buNone/>
            </a:pPr>
            <a:r>
              <a:rPr lang="en-US" b="1" dirty="0" smtClean="0"/>
              <a:t>Pressure</a:t>
            </a:r>
          </a:p>
          <a:p>
            <a:pPr fontAlgn="base"/>
            <a:r>
              <a:rPr lang="en-US" dirty="0" smtClean="0"/>
              <a:t>Exposure to high pressure kills many microbes (pressure between 100 and 800 </a:t>
            </a:r>
            <a:r>
              <a:rPr lang="en-US" dirty="0" err="1" smtClean="0"/>
              <a:t>MPa</a:t>
            </a:r>
            <a:r>
              <a:rPr lang="en-US" dirty="0" smtClean="0"/>
              <a:t> ). </a:t>
            </a:r>
          </a:p>
          <a:p>
            <a:pPr fontAlgn="base"/>
            <a:r>
              <a:rPr lang="en-US" dirty="0" smtClean="0"/>
              <a:t>In the food industry, </a:t>
            </a:r>
            <a:r>
              <a:rPr lang="en-US" b="1" dirty="0" smtClean="0"/>
              <a:t>high-pressure processing</a:t>
            </a:r>
            <a:r>
              <a:rPr lang="en-US" dirty="0" smtClean="0"/>
              <a:t> </a:t>
            </a:r>
            <a:r>
              <a:rPr lang="en-US" dirty="0" smtClean="0"/>
              <a:t>(called </a:t>
            </a:r>
            <a:r>
              <a:rPr lang="en-US" dirty="0" smtClean="0"/>
              <a:t> </a:t>
            </a:r>
            <a:r>
              <a:rPr lang="en-US" b="1" dirty="0" err="1" smtClean="0"/>
              <a:t>pascalization</a:t>
            </a:r>
            <a:r>
              <a:rPr lang="en-US" dirty="0" smtClean="0"/>
              <a:t>) is used to kill bacteria, yeast, molds, parasites, and viruses in foods while maintaining food quality and extending shelf life. </a:t>
            </a:r>
          </a:p>
          <a:p>
            <a:pPr fontAlgn="base"/>
            <a:r>
              <a:rPr lang="en-US" dirty="0" smtClean="0">
                <a:solidFill>
                  <a:srgbClr val="FF0000"/>
                </a:solidFill>
              </a:rPr>
              <a:t>It kills vegetative cells by protein </a:t>
            </a:r>
            <a:r>
              <a:rPr lang="en-US" dirty="0" err="1" smtClean="0">
                <a:solidFill>
                  <a:srgbClr val="FF0000"/>
                </a:solidFill>
              </a:rPr>
              <a:t>denaturation</a:t>
            </a:r>
            <a:r>
              <a:rPr lang="en-US" dirty="0" smtClean="0">
                <a:solidFill>
                  <a:srgbClr val="FF0000"/>
                </a:solidFill>
              </a:rPr>
              <a:t>, but </a:t>
            </a:r>
            <a:r>
              <a:rPr lang="en-US" dirty="0" err="1" smtClean="0">
                <a:solidFill>
                  <a:srgbClr val="FF0000"/>
                </a:solidFill>
              </a:rPr>
              <a:t>endospores</a:t>
            </a:r>
            <a:r>
              <a:rPr lang="en-US" dirty="0" smtClean="0">
                <a:solidFill>
                  <a:srgbClr val="FF0000"/>
                </a:solidFill>
              </a:rPr>
              <a:t> may survive these pressures.</a:t>
            </a:r>
          </a:p>
          <a:p>
            <a:pPr fontAlgn="base">
              <a:buNone/>
            </a:pPr>
            <a:endParaRPr lang="en-US" b="1" dirty="0" smtClean="0"/>
          </a:p>
          <a:p>
            <a:pPr fontAlgn="base">
              <a:buNone/>
            </a:pPr>
            <a:r>
              <a:rPr lang="en-US" b="1" dirty="0" smtClean="0"/>
              <a:t>Desiccation</a:t>
            </a:r>
          </a:p>
          <a:p>
            <a:pPr fontAlgn="base"/>
            <a:r>
              <a:rPr lang="en-US" dirty="0" smtClean="0"/>
              <a:t>Drying, also known as </a:t>
            </a:r>
            <a:r>
              <a:rPr lang="en-US" b="1" dirty="0" smtClean="0"/>
              <a:t>desiccation</a:t>
            </a:r>
            <a:r>
              <a:rPr lang="en-US" dirty="0" smtClean="0"/>
              <a:t> or dehydration.</a:t>
            </a:r>
          </a:p>
          <a:p>
            <a:pPr fontAlgn="base"/>
            <a:r>
              <a:rPr lang="en-US" dirty="0" smtClean="0"/>
              <a:t>Used to preserve foods such as raisins, prunes, and jerky. </a:t>
            </a:r>
          </a:p>
          <a:p>
            <a:pPr fontAlgn="base"/>
            <a:r>
              <a:rPr lang="en-US" dirty="0" smtClean="0"/>
              <a:t>Microbes, require water for their metabolism and survival., hence their growth is halted. </a:t>
            </a:r>
          </a:p>
          <a:p>
            <a:pPr fontAlgn="base"/>
            <a:r>
              <a:rPr lang="en-US" dirty="0" smtClean="0"/>
              <a:t>It does not kill all microbes or their </a:t>
            </a:r>
            <a:r>
              <a:rPr lang="en-US" dirty="0" err="1" smtClean="0"/>
              <a:t>endospores</a:t>
            </a:r>
            <a:r>
              <a:rPr lang="en-US" dirty="0" smtClean="0"/>
              <a:t>.</a:t>
            </a:r>
          </a:p>
          <a:p>
            <a:pPr fontAlgn="base"/>
            <a:r>
              <a:rPr lang="en-US" dirty="0" smtClean="0"/>
              <a:t>In some cases, foods are dried in the sun, relying on evaporation to achieve desiccation.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fontScale="40000" lnSpcReduction="20000"/>
          </a:bodyPr>
          <a:lstStyle/>
          <a:p>
            <a:pPr algn="just" fontAlgn="base">
              <a:buNone/>
            </a:pPr>
            <a:r>
              <a:rPr lang="en-US" sz="9600" b="1" dirty="0" smtClean="0"/>
              <a:t>Freeze-drying, or</a:t>
            </a:r>
            <a:r>
              <a:rPr lang="en-US" sz="9600" dirty="0" smtClean="0"/>
              <a:t> </a:t>
            </a:r>
            <a:r>
              <a:rPr lang="en-US" sz="9600" b="1" dirty="0" err="1" smtClean="0"/>
              <a:t>lyophilization</a:t>
            </a:r>
            <a:r>
              <a:rPr lang="en-US" sz="9600" b="1" dirty="0" smtClean="0"/>
              <a:t>:</a:t>
            </a:r>
          </a:p>
          <a:p>
            <a:pPr algn="just" fontAlgn="base">
              <a:buNone/>
            </a:pPr>
            <a:endParaRPr lang="en-US" sz="9600" b="1" dirty="0" smtClean="0"/>
          </a:p>
          <a:p>
            <a:pPr algn="just" fontAlgn="base"/>
            <a:r>
              <a:rPr lang="en-US" sz="6200" dirty="0" smtClean="0"/>
              <a:t>It is rapid frozen method. Samples are placed under vacuum so that water is lost by sublimation.</a:t>
            </a:r>
          </a:p>
          <a:p>
            <a:pPr algn="just" fontAlgn="base"/>
            <a:r>
              <a:rPr lang="en-US" sz="6200" dirty="0" smtClean="0"/>
              <a:t>Procedure combines both exposure to cold temperatures and </a:t>
            </a:r>
          </a:p>
          <a:p>
            <a:pPr algn="just" fontAlgn="base"/>
            <a:r>
              <a:rPr lang="en-US" sz="6200" dirty="0" smtClean="0"/>
              <a:t>Helps in controlling microbial growth.</a:t>
            </a:r>
          </a:p>
          <a:p>
            <a:pPr algn="just" fontAlgn="base"/>
            <a:r>
              <a:rPr lang="en-US" sz="6200" dirty="0" smtClean="0"/>
              <a:t>Lyophilized items may be stored at room </a:t>
            </a:r>
          </a:p>
          <a:p>
            <a:pPr algn="just" fontAlgn="base"/>
            <a:r>
              <a:rPr lang="en-US" sz="6200" dirty="0" smtClean="0"/>
              <a:t>in the food industry and is also used in the laboratory for the long-term storage and transportation of microbial cultures.</a:t>
            </a:r>
          </a:p>
          <a:p>
            <a:pPr algn="just" fontAlgn="base"/>
            <a:r>
              <a:rPr lang="en-US" sz="6200" dirty="0" smtClean="0"/>
              <a:t>Many microorganisms do not survive hyper osmotic conditions. Honey, for example, is 80% sucrose, an environment in which very few microorganisms are capable of growing, thereby eliminating the need for refrigeration. </a:t>
            </a:r>
          </a:p>
          <a:p>
            <a:pPr algn="just" fontAlgn="base"/>
            <a:r>
              <a:rPr lang="en-US" sz="6200" dirty="0" smtClean="0"/>
              <a:t>Salted meats and fish, Fruits were preserved by adding sugar, making jams and jellies.</a:t>
            </a:r>
          </a:p>
          <a:p>
            <a:pPr algn="just" fontAlgn="base"/>
            <a:r>
              <a:rPr lang="en-US" sz="6200" dirty="0" smtClean="0"/>
              <a:t>Mold may attach this food</a:t>
            </a:r>
            <a:endParaRPr lang="en-US" dirty="0" smtClean="0"/>
          </a:p>
          <a:p>
            <a:pPr algn="just" fontAlgn="base"/>
            <a:endParaRPr lang="en-US" b="1"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6553200" cy="6477000"/>
          </a:xfrm>
        </p:spPr>
        <p:txBody>
          <a:bodyPr>
            <a:normAutofit fontScale="62500" lnSpcReduction="20000"/>
          </a:bodyPr>
          <a:lstStyle/>
          <a:p>
            <a:pPr algn="just" fontAlgn="base">
              <a:buNone/>
            </a:pPr>
            <a:r>
              <a:rPr lang="en-US" sz="4800" b="1" dirty="0" smtClean="0"/>
              <a:t>Radiation</a:t>
            </a:r>
          </a:p>
          <a:p>
            <a:pPr algn="just" fontAlgn="base"/>
            <a:r>
              <a:rPr lang="en-US" dirty="0" smtClean="0"/>
              <a:t>High-energy radiation can be used to kill microbes or inhibit their growth. </a:t>
            </a:r>
            <a:r>
              <a:rPr lang="en-US" b="1" dirty="0" smtClean="0"/>
              <a:t>Ionizing radiation</a:t>
            </a:r>
            <a:r>
              <a:rPr lang="en-US" dirty="0" smtClean="0"/>
              <a:t> includes X-rays, gamma rays, and high-energy electron beams.</a:t>
            </a:r>
          </a:p>
          <a:p>
            <a:pPr algn="just" fontAlgn="base"/>
            <a:r>
              <a:rPr lang="en-US" dirty="0" smtClean="0"/>
              <a:t> Ionizing </a:t>
            </a:r>
            <a:r>
              <a:rPr lang="en-US" b="1" dirty="0" smtClean="0"/>
              <a:t>radiation</a:t>
            </a:r>
            <a:r>
              <a:rPr lang="en-US" dirty="0" smtClean="0"/>
              <a:t> pass into the cell, where it alters molecular structures and damages cell components. For example, </a:t>
            </a:r>
            <a:r>
              <a:rPr lang="en-US" b="1" dirty="0" smtClean="0"/>
              <a:t>ionizing radiation</a:t>
            </a:r>
            <a:r>
              <a:rPr lang="en-US" dirty="0" smtClean="0"/>
              <a:t> effect double-strand breaks in DNA molecules,  cause DNA mutations.</a:t>
            </a:r>
          </a:p>
          <a:p>
            <a:pPr algn="just" fontAlgn="base"/>
            <a:r>
              <a:rPr lang="en-US" b="1" dirty="0" smtClean="0"/>
              <a:t>X-rays</a:t>
            </a:r>
            <a:r>
              <a:rPr lang="en-US" dirty="0" smtClean="0"/>
              <a:t> and </a:t>
            </a:r>
            <a:r>
              <a:rPr lang="en-US" b="1" dirty="0" smtClean="0"/>
              <a:t>gamma rays</a:t>
            </a:r>
            <a:r>
              <a:rPr lang="en-US" dirty="0" smtClean="0"/>
              <a:t> penetrate paper and plastic and hence used to sterilize many packaged materials. </a:t>
            </a:r>
          </a:p>
          <a:p>
            <a:pPr algn="just" fontAlgn="base"/>
            <a:r>
              <a:rPr lang="en-US" dirty="0" smtClean="0"/>
              <a:t>Packaged dried spices are also often gamma-irradiated. </a:t>
            </a:r>
          </a:p>
          <a:p>
            <a:pPr algn="just" fontAlgn="base"/>
            <a:r>
              <a:rPr lang="en-US" dirty="0" smtClean="0"/>
              <a:t>They  penetrate paper, plastic, thin sheets of wood and metal, and tissue.</a:t>
            </a:r>
          </a:p>
          <a:p>
            <a:pPr algn="just" fontAlgn="base"/>
            <a:r>
              <a:rPr lang="en-US" b="1" dirty="0" err="1" smtClean="0"/>
              <a:t>Nonionizing</a:t>
            </a:r>
            <a:r>
              <a:rPr lang="en-US" b="1" dirty="0" smtClean="0"/>
              <a:t> radiation</a:t>
            </a:r>
            <a:r>
              <a:rPr lang="en-US" dirty="0" smtClean="0"/>
              <a:t>, is </a:t>
            </a:r>
            <a:r>
              <a:rPr lang="en-US" b="1" dirty="0" smtClean="0"/>
              <a:t>Ultraviolet (UV) light </a:t>
            </a:r>
            <a:r>
              <a:rPr lang="en-US" dirty="0" smtClean="0"/>
              <a:t>; it causes </a:t>
            </a:r>
            <a:r>
              <a:rPr lang="en-US" b="1" dirty="0" smtClean="0"/>
              <a:t>thymine </a:t>
            </a:r>
            <a:r>
              <a:rPr lang="en-US" b="1" dirty="0" err="1" smtClean="0"/>
              <a:t>dimer</a:t>
            </a:r>
            <a:r>
              <a:rPr lang="en-US" dirty="0" err="1" smtClean="0"/>
              <a:t>s</a:t>
            </a:r>
            <a:r>
              <a:rPr lang="en-US" dirty="0" smtClean="0"/>
              <a:t> to form between adjacent </a:t>
            </a:r>
            <a:r>
              <a:rPr lang="en-US" dirty="0" err="1" smtClean="0"/>
              <a:t>thymines</a:t>
            </a:r>
            <a:r>
              <a:rPr lang="en-US" dirty="0" smtClean="0"/>
              <a:t> within a single strand of DNA which leads to formation of mutations that can ultimately kill microorganisms.</a:t>
            </a:r>
          </a:p>
          <a:p>
            <a:pPr algn="just" fontAlgn="base"/>
            <a:r>
              <a:rPr lang="en-US" dirty="0" smtClean="0"/>
              <a:t>UV lamps are now commonly incorporated into </a:t>
            </a:r>
            <a:r>
              <a:rPr lang="en-US" b="1" dirty="0" smtClean="0"/>
              <a:t>water purification</a:t>
            </a:r>
            <a:r>
              <a:rPr lang="en-US" dirty="0" smtClean="0"/>
              <a:t> systems.  Gamma irradiation safe and effective for various types of meats, poultry, shellfish, fresh fruits and vegetables, eggs with shells, and spices and seasonings</a:t>
            </a:r>
          </a:p>
        </p:txBody>
      </p:sp>
      <p:pic>
        <p:nvPicPr>
          <p:cNvPr id="17413" name="Picture 5"/>
          <p:cNvPicPr>
            <a:picLocks noChangeAspect="1" noChangeArrowheads="1"/>
          </p:cNvPicPr>
          <p:nvPr/>
        </p:nvPicPr>
        <p:blipFill>
          <a:blip r:embed="rId2"/>
          <a:srcRect/>
          <a:stretch>
            <a:fillRect/>
          </a:stretch>
        </p:blipFill>
        <p:spPr bwMode="auto">
          <a:xfrm>
            <a:off x="6553200" y="0"/>
            <a:ext cx="2315978" cy="2281238"/>
          </a:xfrm>
          <a:prstGeom prst="rect">
            <a:avLst/>
          </a:prstGeom>
          <a:noFill/>
          <a:ln w="9525">
            <a:noFill/>
            <a:miter lim="800000"/>
            <a:headEnd/>
            <a:tailEnd/>
          </a:ln>
          <a:effectLst/>
        </p:spPr>
      </p:pic>
      <p:pic>
        <p:nvPicPr>
          <p:cNvPr id="17416" name="Picture 8"/>
          <p:cNvPicPr>
            <a:picLocks noChangeAspect="1" noChangeArrowheads="1"/>
          </p:cNvPicPr>
          <p:nvPr/>
        </p:nvPicPr>
        <p:blipFill>
          <a:blip r:embed="rId3"/>
          <a:srcRect/>
          <a:stretch>
            <a:fillRect/>
          </a:stretch>
        </p:blipFill>
        <p:spPr bwMode="auto">
          <a:xfrm rot="5400000">
            <a:off x="6210300" y="3467100"/>
            <a:ext cx="2971800" cy="198120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1"/>
            <a:ext cx="8153400" cy="4724400"/>
          </a:xfrm>
        </p:spPr>
        <p:txBody>
          <a:bodyPr>
            <a:normAutofit lnSpcReduction="10000"/>
          </a:bodyPr>
          <a:lstStyle/>
          <a:p>
            <a:pPr algn="just" fontAlgn="base">
              <a:buNone/>
            </a:pPr>
            <a:r>
              <a:rPr lang="en-US" b="1" dirty="0" smtClean="0"/>
              <a:t>Membrane Filters</a:t>
            </a:r>
          </a:p>
          <a:p>
            <a:pPr algn="just" fontAlgn="base"/>
            <a:r>
              <a:rPr lang="en-US" dirty="0" smtClean="0"/>
              <a:t>Filtration can also be used to remove microbes from water using </a:t>
            </a:r>
            <a:r>
              <a:rPr lang="en-US" b="1" dirty="0" smtClean="0"/>
              <a:t>membrane filtration</a:t>
            </a:r>
            <a:r>
              <a:rPr lang="en-US" dirty="0" smtClean="0"/>
              <a:t>.</a:t>
            </a:r>
          </a:p>
          <a:p>
            <a:pPr algn="just" fontAlgn="base"/>
            <a:r>
              <a:rPr lang="en-US" dirty="0" smtClean="0"/>
              <a:t>Membrane filters for liquids as they have small pores that filter out microorganisms. Typically, membrane filters that are used to remove bacteria have an effective pore size of 0.2 µm, smaller than the average size of a bacterium (1 µm),</a:t>
            </a:r>
          </a:p>
        </p:txBody>
      </p:sp>
      <p:pic>
        <p:nvPicPr>
          <p:cNvPr id="16385" name="Picture 1"/>
          <p:cNvPicPr>
            <a:picLocks noChangeAspect="1" noChangeArrowheads="1"/>
          </p:cNvPicPr>
          <p:nvPr/>
        </p:nvPicPr>
        <p:blipFill>
          <a:blip r:embed="rId2"/>
          <a:srcRect/>
          <a:stretch>
            <a:fillRect/>
          </a:stretch>
        </p:blipFill>
        <p:spPr bwMode="auto">
          <a:xfrm>
            <a:off x="4038600" y="4495799"/>
            <a:ext cx="3733800" cy="2260833"/>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2"/>
          </a:xfrm>
        </p:spPr>
        <p:txBody>
          <a:bodyPr>
            <a:normAutofit fontScale="90000"/>
          </a:bodyPr>
          <a:lstStyle/>
          <a:p>
            <a:r>
              <a:rPr lang="en-US" b="1" dirty="0" smtClean="0"/>
              <a:t>Waste Management in Food Industry</a:t>
            </a:r>
            <a:endParaRPr lang="en-US" dirty="0"/>
          </a:p>
        </p:txBody>
      </p:sp>
      <p:sp>
        <p:nvSpPr>
          <p:cNvPr id="3" name="Content Placeholder 2"/>
          <p:cNvSpPr>
            <a:spLocks noGrp="1"/>
          </p:cNvSpPr>
          <p:nvPr>
            <p:ph idx="1"/>
          </p:nvPr>
        </p:nvSpPr>
        <p:spPr>
          <a:xfrm>
            <a:off x="0" y="990600"/>
            <a:ext cx="9144000" cy="5562600"/>
          </a:xfrm>
        </p:spPr>
        <p:txBody>
          <a:bodyPr>
            <a:normAutofit fontScale="70000" lnSpcReduction="20000"/>
          </a:bodyPr>
          <a:lstStyle/>
          <a:p>
            <a:pPr algn="just"/>
            <a:r>
              <a:rPr lang="en-US" dirty="0" smtClean="0"/>
              <a:t>Large amounts of food is wasted throughout the food supply chain- in  production, during distribution and sale of food products.</a:t>
            </a:r>
          </a:p>
          <a:p>
            <a:pPr algn="just">
              <a:buNone/>
            </a:pPr>
            <a:endParaRPr lang="en-US" dirty="0" smtClean="0"/>
          </a:p>
          <a:p>
            <a:pPr algn="just"/>
            <a:r>
              <a:rPr lang="en-US" dirty="0" smtClean="0"/>
              <a:t> According to the Food and Agriculture Organization (FAO), annually one third of the food produced in the world for human consumption gets lost or wasted. </a:t>
            </a:r>
          </a:p>
          <a:p>
            <a:pPr algn="just">
              <a:buNone/>
            </a:pPr>
            <a:endParaRPr lang="en-US" dirty="0" smtClean="0"/>
          </a:p>
          <a:p>
            <a:pPr algn="just"/>
            <a:r>
              <a:rPr lang="en-US" dirty="0" smtClean="0"/>
              <a:t>In developing countries and industrialized areas food losses mainly occur in initial agricultural production. Due to poor agriculture and natural resource management, unfavorable climatic conditions.</a:t>
            </a:r>
          </a:p>
          <a:p>
            <a:pPr algn="just">
              <a:buNone/>
            </a:pPr>
            <a:endParaRPr lang="en-US" dirty="0" smtClean="0"/>
          </a:p>
          <a:p>
            <a:pPr algn="just"/>
            <a:r>
              <a:rPr lang="en-US" dirty="0" smtClean="0"/>
              <a:t>Significant amount of unnecessary loss can be avoided with better management systems throughout the food supply chain.</a:t>
            </a:r>
          </a:p>
          <a:p>
            <a:pPr algn="just">
              <a:buNone/>
            </a:pPr>
            <a:endParaRPr lang="en-US" dirty="0" smtClean="0"/>
          </a:p>
          <a:p>
            <a:pPr algn="just"/>
            <a:r>
              <a:rPr lang="en-US" dirty="0" smtClean="0"/>
              <a:t>The internationally accepted approach of waste management hierarchy helps food establishments to prioritize waste management practices in order to handle waste in a sustainable manner. </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pecb.com/admin/apps/backend/uploads/images/pecb-management.jpg"/>
          <p:cNvPicPr/>
          <p:nvPr/>
        </p:nvPicPr>
        <p:blipFill>
          <a:blip r:embed="rId2"/>
          <a:srcRect/>
          <a:stretch>
            <a:fillRect/>
          </a:stretch>
        </p:blipFill>
        <p:spPr bwMode="auto">
          <a:xfrm>
            <a:off x="914400" y="152400"/>
            <a:ext cx="6400800" cy="57912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943600" cy="6858000"/>
          </a:xfrm>
        </p:spPr>
        <p:txBody>
          <a:bodyPr>
            <a:normAutofit fontScale="62500" lnSpcReduction="20000"/>
          </a:bodyPr>
          <a:lstStyle/>
          <a:p>
            <a:pPr algn="just"/>
            <a:r>
              <a:rPr lang="en-US" dirty="0" smtClean="0"/>
              <a:t>The simplest and the most preferable practice is prevention of waste at the source. </a:t>
            </a:r>
          </a:p>
          <a:p>
            <a:pPr algn="just"/>
            <a:endParaRPr lang="en-US" dirty="0" smtClean="0"/>
          </a:p>
          <a:p>
            <a:pPr algn="just"/>
            <a:r>
              <a:rPr lang="en-US" dirty="0" smtClean="0"/>
              <a:t>Land filling is the least preferable waste management option</a:t>
            </a:r>
          </a:p>
          <a:p>
            <a:pPr algn="just"/>
            <a:endParaRPr lang="en-US" dirty="0" smtClean="0"/>
          </a:p>
          <a:p>
            <a:pPr algn="just"/>
            <a:r>
              <a:rPr lang="en-US" dirty="0" smtClean="0"/>
              <a:t>When food is wasted all of the natural resources that were expended in the supply chain are also lost (land, water and energy).</a:t>
            </a:r>
          </a:p>
          <a:p>
            <a:pPr algn="just"/>
            <a:endParaRPr lang="en-US" dirty="0" smtClean="0"/>
          </a:p>
          <a:p>
            <a:pPr algn="just"/>
            <a:r>
              <a:rPr lang="en-US" dirty="0" smtClean="0"/>
              <a:t>The impact that food waste have on environment and society is bitterer. Broad-scale effects of food wastage contribute to global environmental problems such as pollution and climate change.</a:t>
            </a:r>
          </a:p>
          <a:p>
            <a:pPr algn="just"/>
            <a:endParaRPr lang="en-US" dirty="0" smtClean="0"/>
          </a:p>
          <a:p>
            <a:pPr algn="just"/>
            <a:r>
              <a:rPr lang="en-US" dirty="0" smtClean="0"/>
              <a:t>International Organization for Standardization (ISO) developed a numerous international standards which help organizations to improve their management systems and optimize their processes related to quality (</a:t>
            </a:r>
            <a:r>
              <a:rPr lang="en-US" u="sng" dirty="0" smtClean="0">
                <a:hlinkClick r:id="rId2"/>
              </a:rPr>
              <a:t>ISO 9001</a:t>
            </a:r>
            <a:r>
              <a:rPr lang="en-US" dirty="0" smtClean="0"/>
              <a:t>), environment (</a:t>
            </a:r>
            <a:r>
              <a:rPr lang="en-US" u="sng" dirty="0" smtClean="0">
                <a:hlinkClick r:id="rId3"/>
              </a:rPr>
              <a:t>ISO 14001</a:t>
            </a:r>
            <a:r>
              <a:rPr lang="en-US" dirty="0" smtClean="0"/>
              <a:t>), energy (</a:t>
            </a:r>
            <a:r>
              <a:rPr lang="en-US" u="sng" dirty="0" smtClean="0">
                <a:hlinkClick r:id="rId4"/>
              </a:rPr>
              <a:t>ISO 50001</a:t>
            </a:r>
            <a:r>
              <a:rPr lang="en-US" dirty="0" smtClean="0"/>
              <a:t>) etc</a:t>
            </a:r>
          </a:p>
          <a:p>
            <a:pPr algn="just"/>
            <a:endParaRPr lang="en-US" dirty="0" smtClean="0"/>
          </a:p>
          <a:p>
            <a:pPr algn="just"/>
            <a:r>
              <a:rPr lang="en-US" dirty="0" smtClean="0"/>
              <a:t>Professional Evaluation and Certification Board (PECB) and ISO 14001 training and certification services for professionals.</a:t>
            </a:r>
            <a:endParaRPr lang="en-US" dirty="0"/>
          </a:p>
        </p:txBody>
      </p:sp>
      <p:pic>
        <p:nvPicPr>
          <p:cNvPr id="13314" name="Picture 2" descr="Image result for wastage of food"/>
          <p:cNvPicPr>
            <a:picLocks noChangeAspect="1" noChangeArrowheads="1"/>
          </p:cNvPicPr>
          <p:nvPr/>
        </p:nvPicPr>
        <p:blipFill>
          <a:blip r:embed="rId5"/>
          <a:srcRect/>
          <a:stretch>
            <a:fillRect/>
          </a:stretch>
        </p:blipFill>
        <p:spPr bwMode="auto">
          <a:xfrm>
            <a:off x="6174376" y="304800"/>
            <a:ext cx="2969623" cy="1676400"/>
          </a:xfrm>
          <a:prstGeom prst="rect">
            <a:avLst/>
          </a:prstGeom>
          <a:noFill/>
        </p:spPr>
      </p:pic>
      <p:pic>
        <p:nvPicPr>
          <p:cNvPr id="13315" name="Picture 3"/>
          <p:cNvPicPr>
            <a:picLocks noChangeAspect="1" noChangeArrowheads="1"/>
          </p:cNvPicPr>
          <p:nvPr/>
        </p:nvPicPr>
        <p:blipFill>
          <a:blip r:embed="rId6" cstate="print"/>
          <a:srcRect/>
          <a:stretch>
            <a:fillRect/>
          </a:stretch>
        </p:blipFill>
        <p:spPr bwMode="auto">
          <a:xfrm>
            <a:off x="6019800" y="2438400"/>
            <a:ext cx="2667000" cy="1693936"/>
          </a:xfrm>
          <a:prstGeom prst="rect">
            <a:avLst/>
          </a:prstGeom>
          <a:noFill/>
          <a:ln w="9525">
            <a:noFill/>
            <a:miter lim="800000"/>
            <a:headEnd/>
            <a:tailEnd/>
          </a:ln>
          <a:effectLst/>
        </p:spPr>
      </p:pic>
      <p:pic>
        <p:nvPicPr>
          <p:cNvPr id="13316" name="Picture 4"/>
          <p:cNvPicPr>
            <a:picLocks noChangeAspect="1" noChangeArrowheads="1"/>
          </p:cNvPicPr>
          <p:nvPr/>
        </p:nvPicPr>
        <p:blipFill>
          <a:blip r:embed="rId7"/>
          <a:srcRect/>
          <a:stretch>
            <a:fillRect/>
          </a:stretch>
        </p:blipFill>
        <p:spPr bwMode="auto">
          <a:xfrm>
            <a:off x="6019800" y="4291012"/>
            <a:ext cx="2711727" cy="256698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85000" lnSpcReduction="10000"/>
          </a:bodyPr>
          <a:lstStyle/>
          <a:p>
            <a:pPr algn="just"/>
            <a:r>
              <a:rPr lang="en-US" dirty="0" smtClean="0"/>
              <a:t>The International Organization for Standardization created ISO 22000 standard to manage food safety and security and specifies the essentials for a </a:t>
            </a:r>
            <a:r>
              <a:rPr lang="en-US" b="1" dirty="0" smtClean="0"/>
              <a:t>food safety management</a:t>
            </a:r>
            <a:r>
              <a:rPr lang="en-US" dirty="0" smtClean="0"/>
              <a:t> system that involves:</a:t>
            </a:r>
          </a:p>
          <a:p>
            <a:pPr lvl="1" algn="just"/>
            <a:r>
              <a:rPr lang="en-US" dirty="0" smtClean="0"/>
              <a:t>Interactive communication</a:t>
            </a:r>
          </a:p>
          <a:p>
            <a:pPr lvl="1" algn="just"/>
            <a:r>
              <a:rPr lang="en-US" dirty="0" smtClean="0"/>
              <a:t>System management</a:t>
            </a:r>
          </a:p>
          <a:p>
            <a:pPr lvl="1" algn="just"/>
            <a:r>
              <a:rPr lang="en-US" dirty="0" smtClean="0"/>
              <a:t>Prerequisite programs</a:t>
            </a:r>
          </a:p>
          <a:p>
            <a:pPr lvl="1" algn="just"/>
            <a:r>
              <a:rPr lang="en-US" dirty="0" smtClean="0"/>
              <a:t>HACCP principles (Hygiene analysis and critical control points)</a:t>
            </a:r>
          </a:p>
          <a:p>
            <a:pPr algn="just"/>
            <a:r>
              <a:rPr lang="en-US" dirty="0" smtClean="0"/>
              <a:t>The food safety management system </a:t>
            </a:r>
            <a:r>
              <a:rPr lang="en-US" dirty="0" smtClean="0">
                <a:solidFill>
                  <a:srgbClr val="C00000"/>
                </a:solidFill>
              </a:rPr>
              <a:t>identifies, evaluates, and controls food hazards, at all levels of the food supply chain; be it during ingredient supply, food preparation, packaging, storage, transportation, etc</a:t>
            </a:r>
            <a:r>
              <a:rPr lang="en-US" dirty="0" smtClean="0"/>
              <a:t>.</a:t>
            </a:r>
          </a:p>
          <a:p>
            <a:pPr algn="just">
              <a:buNone/>
            </a:pPr>
            <a:endParaRPr lang="en-US"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dirty="0" smtClean="0"/>
              <a:t>ISO 14001 and Environment Trainings offered by PECB:</a:t>
            </a:r>
            <a:br>
              <a:rPr lang="en-US" dirty="0" smtClean="0"/>
            </a:br>
            <a:endParaRPr lang="en-US" dirty="0"/>
          </a:p>
        </p:txBody>
      </p:sp>
      <p:sp>
        <p:nvSpPr>
          <p:cNvPr id="3" name="Content Placeholder 2"/>
          <p:cNvSpPr>
            <a:spLocks noGrp="1"/>
          </p:cNvSpPr>
          <p:nvPr>
            <p:ph idx="1"/>
          </p:nvPr>
        </p:nvSpPr>
        <p:spPr>
          <a:xfrm>
            <a:off x="533400" y="1828800"/>
            <a:ext cx="8229600" cy="4525963"/>
          </a:xfrm>
        </p:spPr>
        <p:txBody>
          <a:bodyPr/>
          <a:lstStyle/>
          <a:p>
            <a:pPr lvl="0"/>
            <a:r>
              <a:rPr lang="en-US" dirty="0" smtClean="0"/>
              <a:t>Certified </a:t>
            </a:r>
            <a:r>
              <a:rPr lang="en-US" u="sng" dirty="0" smtClean="0">
                <a:hlinkClick r:id="rId2"/>
              </a:rPr>
              <a:t>ISO 14001 Lead Implementer</a:t>
            </a:r>
            <a:r>
              <a:rPr lang="en-US" dirty="0" smtClean="0"/>
              <a:t> (5 days)</a:t>
            </a:r>
          </a:p>
          <a:p>
            <a:pPr lvl="0"/>
            <a:r>
              <a:rPr lang="en-US" dirty="0" smtClean="0"/>
              <a:t>Certified </a:t>
            </a:r>
            <a:r>
              <a:rPr lang="en-US" u="sng" dirty="0" smtClean="0">
                <a:hlinkClick r:id="rId3"/>
              </a:rPr>
              <a:t>ISO 14001 Lead Auditor</a:t>
            </a:r>
            <a:r>
              <a:rPr lang="en-US" dirty="0" smtClean="0"/>
              <a:t> (5 days)</a:t>
            </a:r>
          </a:p>
          <a:p>
            <a:pPr lvl="0"/>
            <a:r>
              <a:rPr lang="en-US" dirty="0" smtClean="0"/>
              <a:t>Certified </a:t>
            </a:r>
            <a:r>
              <a:rPr lang="en-US" u="sng" dirty="0" smtClean="0">
                <a:hlinkClick r:id="rId4"/>
              </a:rPr>
              <a:t>ISO 14001 Foundation</a:t>
            </a:r>
            <a:r>
              <a:rPr lang="en-US" dirty="0" smtClean="0"/>
              <a:t> (2 days)</a:t>
            </a:r>
          </a:p>
          <a:p>
            <a:pPr lvl="0"/>
            <a:r>
              <a:rPr lang="en-US" u="sng" dirty="0" smtClean="0">
                <a:hlinkClick r:id="rId5"/>
              </a:rPr>
              <a:t>ISO 14001 Introduction</a:t>
            </a:r>
            <a:r>
              <a:rPr lang="en-US" dirty="0" smtClean="0"/>
              <a:t> (1 day)</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EPA’s Food Recovery Hierarchy</a:t>
            </a:r>
            <a:endParaRPr lang="en-US" dirty="0"/>
          </a:p>
        </p:txBody>
      </p:sp>
      <p:sp>
        <p:nvSpPr>
          <p:cNvPr id="3" name="Content Placeholder 2"/>
          <p:cNvSpPr>
            <a:spLocks noGrp="1"/>
          </p:cNvSpPr>
          <p:nvPr>
            <p:ph idx="1"/>
          </p:nvPr>
        </p:nvSpPr>
        <p:spPr>
          <a:xfrm>
            <a:off x="228600" y="990601"/>
            <a:ext cx="8458200" cy="1219200"/>
          </a:xfrm>
        </p:spPr>
        <p:txBody>
          <a:bodyPr>
            <a:normAutofit fontScale="92500" lnSpcReduction="20000"/>
          </a:bodyPr>
          <a:lstStyle/>
          <a:p>
            <a:pPr lvl="0" algn="just" fontAlgn="base"/>
            <a:r>
              <a:rPr lang="en-US" dirty="0" smtClean="0"/>
              <a:t>It provides the guidance to start a program that will provide the most benefits for the environment, society and the food manufacturer.</a:t>
            </a:r>
          </a:p>
          <a:p>
            <a:pPr algn="just"/>
            <a:endParaRPr lang="en-US" dirty="0"/>
          </a:p>
        </p:txBody>
      </p:sp>
      <p:pic>
        <p:nvPicPr>
          <p:cNvPr id="4" name="Picture 3"/>
          <p:cNvPicPr/>
          <p:nvPr/>
        </p:nvPicPr>
        <p:blipFill>
          <a:blip r:embed="rId2">
            <a:lum bright="-10000"/>
          </a:blip>
          <a:srcRect/>
          <a:stretch>
            <a:fillRect/>
          </a:stretch>
        </p:blipFill>
        <p:spPr bwMode="auto">
          <a:xfrm>
            <a:off x="914400" y="2209800"/>
            <a:ext cx="6536055" cy="42779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a:bodyPr>
          <a:lstStyle/>
          <a:p>
            <a:r>
              <a:rPr lang="en-US" b="1" dirty="0" smtClean="0"/>
              <a:t>PEST MANAGEMENT STANDARDS</a:t>
            </a:r>
            <a:endParaRPr lang="en-US" dirty="0"/>
          </a:p>
        </p:txBody>
      </p:sp>
      <p:sp>
        <p:nvSpPr>
          <p:cNvPr id="3" name="Content Placeholder 2"/>
          <p:cNvSpPr>
            <a:spLocks noGrp="1"/>
          </p:cNvSpPr>
          <p:nvPr>
            <p:ph idx="1"/>
          </p:nvPr>
        </p:nvSpPr>
        <p:spPr>
          <a:xfrm>
            <a:off x="152400" y="1143000"/>
            <a:ext cx="8686800" cy="5334000"/>
          </a:xfrm>
        </p:spPr>
        <p:txBody>
          <a:bodyPr>
            <a:normAutofit fontScale="70000" lnSpcReduction="20000"/>
          </a:bodyPr>
          <a:lstStyle/>
          <a:p>
            <a:pPr algn="just"/>
            <a:r>
              <a:rPr lang="en-US" dirty="0" smtClean="0">
                <a:solidFill>
                  <a:srgbClr val="002060"/>
                </a:solidFill>
              </a:rPr>
              <a:t>Food safety audits may be carried out by auditors from within the company or from an independent organization.</a:t>
            </a:r>
          </a:p>
          <a:p>
            <a:pPr algn="just"/>
            <a:endParaRPr lang="en-US" dirty="0" smtClean="0">
              <a:solidFill>
                <a:srgbClr val="002060"/>
              </a:solidFill>
            </a:endParaRPr>
          </a:p>
          <a:p>
            <a:pPr algn="just"/>
            <a:r>
              <a:rPr lang="en-US" dirty="0" smtClean="0">
                <a:solidFill>
                  <a:srgbClr val="002060"/>
                </a:solidFill>
              </a:rPr>
              <a:t> The audit is </a:t>
            </a:r>
            <a:r>
              <a:rPr lang="en-US" dirty="0" smtClean="0">
                <a:solidFill>
                  <a:srgbClr val="002060"/>
                </a:solidFill>
              </a:rPr>
              <a:t>based </a:t>
            </a:r>
            <a:r>
              <a:rPr lang="en-US" dirty="0" smtClean="0">
                <a:solidFill>
                  <a:srgbClr val="002060"/>
                </a:solidFill>
              </a:rPr>
              <a:t>on a series of criteria </a:t>
            </a:r>
            <a:r>
              <a:rPr lang="en-US" dirty="0" smtClean="0">
                <a:solidFill>
                  <a:srgbClr val="002060"/>
                </a:solidFill>
              </a:rPr>
              <a:t>set </a:t>
            </a:r>
            <a:r>
              <a:rPr lang="en-US" dirty="0" smtClean="0">
                <a:solidFill>
                  <a:srgbClr val="002060"/>
                </a:solidFill>
              </a:rPr>
              <a:t>to ensure the highest standard of compliance with a specific aspect of food safety. </a:t>
            </a:r>
          </a:p>
          <a:p>
            <a:pPr algn="just"/>
            <a:endParaRPr lang="en-US" dirty="0" smtClean="0">
              <a:solidFill>
                <a:srgbClr val="002060"/>
              </a:solidFill>
            </a:endParaRPr>
          </a:p>
          <a:p>
            <a:pPr algn="just"/>
            <a:r>
              <a:rPr lang="en-US" dirty="0" smtClean="0">
                <a:solidFill>
                  <a:srgbClr val="002060"/>
                </a:solidFill>
              </a:rPr>
              <a:t>The section which deals with pest management will usually require zero infestation and conformity with criteria covering type of pest management </a:t>
            </a:r>
            <a:r>
              <a:rPr lang="en-US" dirty="0" err="1" smtClean="0">
                <a:solidFill>
                  <a:srgbClr val="002060"/>
                </a:solidFill>
              </a:rPr>
              <a:t>programme</a:t>
            </a:r>
            <a:r>
              <a:rPr lang="en-US" dirty="0" smtClean="0">
                <a:solidFill>
                  <a:srgbClr val="002060"/>
                </a:solidFill>
              </a:rPr>
              <a:t>; permitted materials and techniques and record keeping. </a:t>
            </a:r>
          </a:p>
          <a:p>
            <a:pPr algn="just"/>
            <a:endParaRPr lang="en-US" dirty="0" smtClean="0">
              <a:solidFill>
                <a:srgbClr val="002060"/>
              </a:solidFill>
            </a:endParaRPr>
          </a:p>
          <a:p>
            <a:pPr algn="just"/>
            <a:r>
              <a:rPr lang="en-US" dirty="0" smtClean="0">
                <a:solidFill>
                  <a:srgbClr val="002060"/>
                </a:solidFill>
              </a:rPr>
              <a:t>Care is essential when setting criteria to ensure that they achieve the required result. </a:t>
            </a:r>
          </a:p>
          <a:p>
            <a:pPr algn="just"/>
            <a:endParaRPr lang="en-US" dirty="0" smtClean="0">
              <a:solidFill>
                <a:srgbClr val="002060"/>
              </a:solidFill>
            </a:endParaRPr>
          </a:p>
          <a:p>
            <a:pPr algn="just"/>
            <a:r>
              <a:rPr lang="en-US" dirty="0" smtClean="0">
                <a:solidFill>
                  <a:srgbClr val="002060"/>
                </a:solidFill>
              </a:rPr>
              <a:t>Over –prescriptive criteria may place unnecessary restrictions on the pest management </a:t>
            </a:r>
            <a:r>
              <a:rPr lang="en-US" dirty="0" err="1" smtClean="0">
                <a:solidFill>
                  <a:srgbClr val="002060"/>
                </a:solidFill>
              </a:rPr>
              <a:t>programme</a:t>
            </a:r>
            <a:r>
              <a:rPr lang="en-US" dirty="0" smtClean="0">
                <a:solidFill>
                  <a:srgbClr val="002060"/>
                </a:solidFill>
              </a:rPr>
              <a:t>, extending the period before control is achieved.</a:t>
            </a:r>
          </a:p>
          <a:p>
            <a:pPr algn="just"/>
            <a:endParaRPr lang="en-US" dirty="0">
              <a:solidFill>
                <a:srgbClr val="00206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b="1" dirty="0" smtClean="0"/>
              <a:t>Risk-based </a:t>
            </a:r>
            <a:r>
              <a:rPr lang="en-US" b="1" dirty="0" smtClean="0"/>
              <a:t>standards</a:t>
            </a:r>
            <a:endParaRPr lang="en-US" dirty="0"/>
          </a:p>
        </p:txBody>
      </p:sp>
      <p:sp>
        <p:nvSpPr>
          <p:cNvPr id="3" name="Content Placeholder 2"/>
          <p:cNvSpPr>
            <a:spLocks noGrp="1"/>
          </p:cNvSpPr>
          <p:nvPr>
            <p:ph idx="1"/>
          </p:nvPr>
        </p:nvSpPr>
        <p:spPr>
          <a:xfrm>
            <a:off x="228600" y="1219200"/>
            <a:ext cx="8915400" cy="5638800"/>
          </a:xfrm>
        </p:spPr>
        <p:txBody>
          <a:bodyPr>
            <a:normAutofit fontScale="70000" lnSpcReduction="20000"/>
          </a:bodyPr>
          <a:lstStyle/>
          <a:p>
            <a:pPr algn="just">
              <a:buNone/>
            </a:pPr>
            <a:r>
              <a:rPr lang="en-US" dirty="0" smtClean="0"/>
              <a:t>If aim is to reached, best </a:t>
            </a:r>
            <a:r>
              <a:rPr lang="en-US" dirty="0" smtClean="0"/>
              <a:t>practice </a:t>
            </a:r>
            <a:r>
              <a:rPr lang="en-US" dirty="0" smtClean="0"/>
              <a:t> suggested </a:t>
            </a:r>
            <a:r>
              <a:rPr lang="en-US" dirty="0" smtClean="0"/>
              <a:t>must be practical and flexible. </a:t>
            </a:r>
          </a:p>
          <a:p>
            <a:pPr algn="just">
              <a:buNone/>
            </a:pPr>
            <a:r>
              <a:rPr lang="en-US" dirty="0" smtClean="0"/>
              <a:t>The standard should be risk-based in order to address the issues raised by the following: </a:t>
            </a:r>
          </a:p>
          <a:p>
            <a:pPr algn="just">
              <a:buNone/>
            </a:pPr>
            <a:endParaRPr lang="en-US" b="1" dirty="0" smtClean="0"/>
          </a:p>
          <a:p>
            <a:pPr algn="just">
              <a:buNone/>
            </a:pPr>
            <a:r>
              <a:rPr lang="en-US" b="1" dirty="0" smtClean="0"/>
              <a:t>Risk to public health due to activities of pests:</a:t>
            </a:r>
            <a:r>
              <a:rPr lang="en-US" dirty="0" smtClean="0"/>
              <a:t> These carry a range of pathogens which can be transmitted to humans either through contaminated food or their presence in the environment. Risk to food safety This will be the priority for all </a:t>
            </a:r>
            <a:r>
              <a:rPr lang="en-US" dirty="0" smtClean="0">
                <a:solidFill>
                  <a:srgbClr val="FF0000"/>
                </a:solidFill>
              </a:rPr>
              <a:t>engaged in the production, storage, transport, processing and sale of food. </a:t>
            </a:r>
            <a:r>
              <a:rPr lang="en-US" dirty="0" smtClean="0"/>
              <a:t>The risks include:</a:t>
            </a:r>
          </a:p>
          <a:p>
            <a:pPr algn="just">
              <a:buNone/>
            </a:pPr>
            <a:r>
              <a:rPr lang="en-US" dirty="0" smtClean="0"/>
              <a:t>• Physical contamination of product by rodent droppings, insect parts or other foreign bodies </a:t>
            </a:r>
          </a:p>
          <a:p>
            <a:pPr algn="just">
              <a:buNone/>
            </a:pPr>
            <a:r>
              <a:rPr lang="en-US" dirty="0" smtClean="0"/>
              <a:t>• Introduction of micro organisms </a:t>
            </a:r>
          </a:p>
          <a:p>
            <a:pPr algn="just">
              <a:buNone/>
            </a:pPr>
            <a:r>
              <a:rPr lang="en-US" dirty="0" smtClean="0"/>
              <a:t>• </a:t>
            </a:r>
            <a:r>
              <a:rPr lang="en-US" dirty="0" smtClean="0">
                <a:solidFill>
                  <a:srgbClr val="FF0000"/>
                </a:solidFill>
              </a:rPr>
              <a:t>Damage to product or </a:t>
            </a:r>
            <a:r>
              <a:rPr lang="en-US" dirty="0" smtClean="0">
                <a:solidFill>
                  <a:srgbClr val="FF0000"/>
                </a:solidFill>
              </a:rPr>
              <a:t>packaging</a:t>
            </a:r>
          </a:p>
          <a:p>
            <a:pPr algn="just">
              <a:buNone/>
            </a:pPr>
            <a:r>
              <a:rPr lang="en-US" dirty="0" smtClean="0"/>
              <a:t> </a:t>
            </a:r>
            <a:r>
              <a:rPr lang="en-US" dirty="0" smtClean="0"/>
              <a:t>Risk to public safety and the </a:t>
            </a:r>
            <a:r>
              <a:rPr lang="en-US" dirty="0" smtClean="0"/>
              <a:t>environment: </a:t>
            </a:r>
            <a:r>
              <a:rPr lang="en-US" dirty="0" smtClean="0">
                <a:solidFill>
                  <a:srgbClr val="FF0000"/>
                </a:solidFill>
              </a:rPr>
              <a:t>The irresponsible or inaccurate use of pesticides</a:t>
            </a:r>
            <a:r>
              <a:rPr lang="en-US" dirty="0" smtClean="0"/>
              <a:t> may present a hazard to technicians, site staff and members of the general public, as well as to the environment through contamination of water, damage to plants and the effect on non-target species of animals.</a:t>
            </a:r>
          </a:p>
          <a:p>
            <a:pPr algn="just"/>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5897563"/>
          </a:xfrm>
        </p:spPr>
        <p:txBody>
          <a:bodyPr>
            <a:normAutofit fontScale="62500" lnSpcReduction="20000"/>
          </a:bodyPr>
          <a:lstStyle/>
          <a:p>
            <a:pPr algn="just">
              <a:buNone/>
            </a:pPr>
            <a:r>
              <a:rPr lang="en-US" b="1" dirty="0" smtClean="0"/>
              <a:t>Environmental management and pesticide reduction:</a:t>
            </a:r>
            <a:r>
              <a:rPr lang="en-US" dirty="0" smtClean="0"/>
              <a:t> These </a:t>
            </a:r>
            <a:r>
              <a:rPr lang="en-US" dirty="0" err="1" smtClean="0"/>
              <a:t>relie</a:t>
            </a:r>
            <a:r>
              <a:rPr lang="en-US" dirty="0" smtClean="0"/>
              <a:t> on environmental management and inspection of the site to reduce the attraction to pests. </a:t>
            </a:r>
          </a:p>
          <a:p>
            <a:pPr algn="just"/>
            <a:r>
              <a:rPr lang="en-US" dirty="0" smtClean="0"/>
              <a:t>Pest management </a:t>
            </a:r>
            <a:r>
              <a:rPr lang="en-US" dirty="0" err="1" smtClean="0"/>
              <a:t>programmes</a:t>
            </a:r>
            <a:r>
              <a:rPr lang="en-US" dirty="0" smtClean="0"/>
              <a:t> aim to reduce the use of pesticides, particularly outdoors, based on proofing and hygiene. </a:t>
            </a:r>
          </a:p>
          <a:p>
            <a:pPr algn="just"/>
            <a:r>
              <a:rPr lang="en-US" dirty="0" smtClean="0"/>
              <a:t>For example, reliance on toxic rodent baits outdoors as a permanent indicator of rat activity is no longer acceptable. </a:t>
            </a:r>
          </a:p>
          <a:p>
            <a:pPr algn="just">
              <a:buNone/>
            </a:pPr>
            <a:endParaRPr lang="en-US" dirty="0" smtClean="0"/>
          </a:p>
          <a:p>
            <a:pPr algn="just">
              <a:buNone/>
            </a:pPr>
            <a:r>
              <a:rPr lang="en-US" b="1" dirty="0" smtClean="0"/>
              <a:t>Pest Awareness and Staff Training:</a:t>
            </a:r>
            <a:r>
              <a:rPr lang="en-US" dirty="0" smtClean="0"/>
              <a:t> Training of appropriate personnel concerned and departmental personnel on pest prevention. Particular attention should be given to incoming goods such as raw materials or packaging.</a:t>
            </a:r>
          </a:p>
          <a:p>
            <a:pPr algn="just">
              <a:buNone/>
            </a:pPr>
            <a:endParaRPr lang="en-US" dirty="0" smtClean="0"/>
          </a:p>
          <a:p>
            <a:pPr algn="just">
              <a:buNone/>
            </a:pPr>
            <a:r>
              <a:rPr lang="en-US" b="1" dirty="0" smtClean="0"/>
              <a:t>Pests and their habits:</a:t>
            </a:r>
            <a:r>
              <a:rPr lang="en-US" dirty="0" smtClean="0"/>
              <a:t> Training on the identification and habits of the more common pests of the food industry can be given by the pest control contractor or through independent consultants. </a:t>
            </a:r>
          </a:p>
          <a:p>
            <a:pPr algn="just">
              <a:buNone/>
            </a:pPr>
            <a:endParaRPr lang="en-US" dirty="0" smtClean="0"/>
          </a:p>
          <a:p>
            <a:pPr algn="just">
              <a:buNone/>
            </a:pPr>
            <a:r>
              <a:rPr lang="en-US" b="1" dirty="0" smtClean="0"/>
              <a:t>Pest prevention: </a:t>
            </a:r>
            <a:r>
              <a:rPr lang="en-US" dirty="0" smtClean="0"/>
              <a:t>The importance of pest prevention through good hygiene, stock management and exclusion practices should be emphasized. Site personnel have the day to day responsibility of ensuring a pest management </a:t>
            </a:r>
            <a:r>
              <a:rPr lang="en-US" dirty="0" err="1" smtClean="0"/>
              <a:t>programme</a:t>
            </a:r>
            <a:r>
              <a:rPr lang="en-US" dirty="0" smtClean="0"/>
              <a:t> is maintained.</a:t>
            </a:r>
          </a:p>
          <a:p>
            <a:pPr algn="just"/>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686800" cy="5897563"/>
          </a:xfrm>
        </p:spPr>
        <p:txBody>
          <a:bodyPr>
            <a:normAutofit fontScale="62500" lnSpcReduction="20000"/>
          </a:bodyPr>
          <a:lstStyle/>
          <a:p>
            <a:pPr>
              <a:buNone/>
            </a:pPr>
            <a:r>
              <a:rPr lang="en-US" sz="4500" b="1" dirty="0" smtClean="0"/>
              <a:t>Pest control report:</a:t>
            </a:r>
            <a:r>
              <a:rPr lang="en-US" sz="4500" dirty="0" smtClean="0"/>
              <a:t> </a:t>
            </a:r>
            <a:r>
              <a:rPr lang="en-US" dirty="0" smtClean="0"/>
              <a:t>Inspection reports must be concise and legible and stored in an easily accessible binder. A typical pest control report will contain as a minimum:</a:t>
            </a:r>
          </a:p>
          <a:p>
            <a:pPr>
              <a:buNone/>
            </a:pPr>
            <a:endParaRPr lang="en-US" dirty="0" smtClean="0"/>
          </a:p>
          <a:p>
            <a:pPr>
              <a:buNone/>
            </a:pPr>
            <a:r>
              <a:rPr lang="en-US" dirty="0" smtClean="0"/>
              <a:t>• Treatment date </a:t>
            </a:r>
          </a:p>
          <a:p>
            <a:pPr>
              <a:buNone/>
            </a:pPr>
            <a:r>
              <a:rPr lang="en-US" dirty="0" smtClean="0"/>
              <a:t>• Details of the pest control contractor and name of technician servicing the site </a:t>
            </a:r>
          </a:p>
          <a:p>
            <a:pPr>
              <a:buNone/>
            </a:pPr>
            <a:r>
              <a:rPr lang="en-US" dirty="0" smtClean="0"/>
              <a:t>• Details of the customer and name of the contact person on site </a:t>
            </a:r>
          </a:p>
          <a:p>
            <a:pPr>
              <a:buNone/>
            </a:pPr>
            <a:r>
              <a:rPr lang="en-US" dirty="0" smtClean="0"/>
              <a:t>• Type of visit: scheduled, follow-up, callout, etc </a:t>
            </a:r>
          </a:p>
          <a:p>
            <a:pPr>
              <a:buNone/>
            </a:pPr>
            <a:r>
              <a:rPr lang="en-US" dirty="0" smtClean="0"/>
              <a:t>• Pests found </a:t>
            </a:r>
          </a:p>
          <a:p>
            <a:pPr>
              <a:buNone/>
            </a:pPr>
            <a:r>
              <a:rPr lang="en-US" dirty="0" smtClean="0"/>
              <a:t>• Action taken </a:t>
            </a:r>
          </a:p>
          <a:p>
            <a:pPr>
              <a:buNone/>
            </a:pPr>
            <a:r>
              <a:rPr lang="en-US" dirty="0" smtClean="0"/>
              <a:t>• Pesticide used </a:t>
            </a:r>
          </a:p>
          <a:p>
            <a:pPr>
              <a:buNone/>
            </a:pPr>
            <a:r>
              <a:rPr lang="en-US" dirty="0" smtClean="0"/>
              <a:t>• Location of baits and monitors (this may be in the form of a checklist or plan) </a:t>
            </a:r>
          </a:p>
          <a:p>
            <a:pPr>
              <a:buNone/>
            </a:pPr>
            <a:r>
              <a:rPr lang="en-US" dirty="0" smtClean="0"/>
              <a:t>• Quantities used </a:t>
            </a:r>
          </a:p>
          <a:p>
            <a:pPr>
              <a:buNone/>
            </a:pPr>
            <a:r>
              <a:rPr lang="en-US" dirty="0" smtClean="0"/>
              <a:t>• Risk assessment </a:t>
            </a:r>
          </a:p>
          <a:p>
            <a:pPr>
              <a:buNone/>
            </a:pPr>
            <a:r>
              <a:rPr lang="en-US" dirty="0" smtClean="0"/>
              <a:t>• Post treatment precautions </a:t>
            </a:r>
          </a:p>
          <a:p>
            <a:pPr>
              <a:buNone/>
            </a:pPr>
            <a:r>
              <a:rPr lang="en-US" dirty="0" smtClean="0"/>
              <a:t>• Recommendations on proofing, hygiene and storage </a:t>
            </a:r>
          </a:p>
          <a:p>
            <a:pPr>
              <a:buNone/>
            </a:pPr>
            <a:r>
              <a:rPr lang="en-US" dirty="0" smtClean="0"/>
              <a:t>• Details of follow-up inspections </a:t>
            </a:r>
          </a:p>
          <a:p>
            <a:pPr>
              <a:buNone/>
            </a:pP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US" b="1" dirty="0" smtClean="0"/>
              <a:t>Rodent Management</a:t>
            </a:r>
            <a:endParaRPr lang="en-US" dirty="0"/>
          </a:p>
        </p:txBody>
      </p:sp>
      <p:sp>
        <p:nvSpPr>
          <p:cNvPr id="3" name="Content Placeholder 2"/>
          <p:cNvSpPr>
            <a:spLocks noGrp="1"/>
          </p:cNvSpPr>
          <p:nvPr>
            <p:ph idx="1"/>
          </p:nvPr>
        </p:nvSpPr>
        <p:spPr>
          <a:xfrm>
            <a:off x="0" y="838200"/>
            <a:ext cx="6553200" cy="5867400"/>
          </a:xfrm>
        </p:spPr>
        <p:txBody>
          <a:bodyPr>
            <a:noAutofit/>
          </a:bodyPr>
          <a:lstStyle/>
          <a:p>
            <a:pPr algn="just">
              <a:buNone/>
            </a:pPr>
            <a:r>
              <a:rPr lang="en-US" sz="1600" dirty="0" smtClean="0"/>
              <a:t>- </a:t>
            </a:r>
            <a:r>
              <a:rPr lang="en-US" sz="1600" dirty="0" err="1" smtClean="0"/>
              <a:t>Commensal</a:t>
            </a:r>
            <a:r>
              <a:rPr lang="en-US" sz="1600" dirty="0" smtClean="0"/>
              <a:t> rodents can cause damage to stored grain and structures. </a:t>
            </a:r>
          </a:p>
          <a:p>
            <a:pPr algn="just">
              <a:buNone/>
            </a:pPr>
            <a:endParaRPr lang="en-US" sz="1600" dirty="0" smtClean="0"/>
          </a:p>
          <a:p>
            <a:pPr algn="just">
              <a:buNone/>
            </a:pPr>
            <a:r>
              <a:rPr lang="en-US" sz="1600" dirty="0" smtClean="0"/>
              <a:t>- Good sanitation practices, combined with steps to prevent rodent entry into structures and the elimination of rodent harborage, will reduce rodent problems. </a:t>
            </a:r>
          </a:p>
          <a:p>
            <a:pPr algn="just">
              <a:buNone/>
            </a:pPr>
            <a:endParaRPr lang="en-US" sz="1600" dirty="0" smtClean="0"/>
          </a:p>
          <a:p>
            <a:pPr algn="just">
              <a:buFontTx/>
              <a:buChar char="-"/>
            </a:pPr>
            <a:r>
              <a:rPr lang="en-US" sz="1600" dirty="0" smtClean="0"/>
              <a:t>Sanitation and Habitat Modification : Clean, orderly facilities will not support large numbers of rodents. Attention to key elements that rodents require for survival, food and shelter, is important in limiting the habitat’s carrying capacity for these species. </a:t>
            </a:r>
          </a:p>
          <a:p>
            <a:pPr algn="just">
              <a:buFontTx/>
              <a:buChar char="-"/>
            </a:pPr>
            <a:endParaRPr lang="en-US" sz="1600" dirty="0" smtClean="0"/>
          </a:p>
          <a:p>
            <a:pPr algn="just">
              <a:buFontTx/>
              <a:buChar char="-"/>
            </a:pPr>
            <a:r>
              <a:rPr lang="en-US" sz="1600" dirty="0" smtClean="0"/>
              <a:t>Rats cannot survive in water free area</a:t>
            </a:r>
          </a:p>
          <a:p>
            <a:pPr algn="just">
              <a:buFontTx/>
              <a:buChar char="-"/>
            </a:pPr>
            <a:endParaRPr lang="en-US" sz="1600" dirty="0" smtClean="0"/>
          </a:p>
          <a:p>
            <a:pPr algn="just">
              <a:buFontTx/>
              <a:buChar char="-"/>
            </a:pPr>
            <a:r>
              <a:rPr lang="en-US" sz="1600" dirty="0" smtClean="0"/>
              <a:t>Regular cleaning creates stress on rats</a:t>
            </a:r>
          </a:p>
          <a:p>
            <a:pPr algn="just">
              <a:buNone/>
            </a:pPr>
            <a:endParaRPr lang="en-US" sz="1600" dirty="0" smtClean="0"/>
          </a:p>
          <a:p>
            <a:pPr algn="just">
              <a:buFontTx/>
              <a:buChar char="-"/>
            </a:pPr>
            <a:r>
              <a:rPr lang="en-US" sz="1600" dirty="0" smtClean="0"/>
              <a:t>Sanitation involves good housekeeping, including proper storage and handling of food materials. Warehouses, processing areas, packaging areas and similar structures may provide excellent habitat for </a:t>
            </a:r>
            <a:r>
              <a:rPr lang="en-US" sz="1600" dirty="0" err="1" smtClean="0"/>
              <a:t>commensal</a:t>
            </a:r>
            <a:r>
              <a:rPr lang="en-US" sz="1600" dirty="0" smtClean="0"/>
              <a:t> rodents. </a:t>
            </a:r>
          </a:p>
          <a:p>
            <a:pPr algn="just">
              <a:buNone/>
            </a:pPr>
            <a:endParaRPr lang="en-US" sz="1600" dirty="0" smtClean="0"/>
          </a:p>
          <a:p>
            <a:pPr algn="just">
              <a:buNone/>
            </a:pPr>
            <a:r>
              <a:rPr lang="en-US" sz="1600" dirty="0" smtClean="0"/>
              <a:t>-- Finished products should be stored in rodent proof structures whenever possible.</a:t>
            </a:r>
          </a:p>
          <a:p>
            <a:pPr algn="just">
              <a:buNone/>
            </a:pPr>
            <a:endParaRPr lang="en-US" sz="1600" dirty="0" smtClean="0"/>
          </a:p>
          <a:p>
            <a:pPr algn="just">
              <a:buNone/>
            </a:pPr>
            <a:r>
              <a:rPr lang="en-US" sz="1600" dirty="0" smtClean="0"/>
              <a:t>- Racks should hold stacked lumber, building supplies, rubbish, etc,. at least 18 inches (45 cm) off the ground.</a:t>
            </a:r>
          </a:p>
          <a:p>
            <a:pPr algn="just">
              <a:buNone/>
            </a:pPr>
            <a:endParaRPr lang="en-US" sz="1600" dirty="0" smtClean="0"/>
          </a:p>
          <a:p>
            <a:pPr algn="just"/>
            <a:endParaRPr lang="en-US" sz="1600" dirty="0"/>
          </a:p>
        </p:txBody>
      </p:sp>
      <p:pic>
        <p:nvPicPr>
          <p:cNvPr id="6146" name="Picture 2" descr="Image result for rodents in food"/>
          <p:cNvPicPr>
            <a:picLocks noChangeAspect="1" noChangeArrowheads="1"/>
          </p:cNvPicPr>
          <p:nvPr/>
        </p:nvPicPr>
        <p:blipFill>
          <a:blip r:embed="rId2"/>
          <a:srcRect/>
          <a:stretch>
            <a:fillRect/>
          </a:stretch>
        </p:blipFill>
        <p:spPr bwMode="auto">
          <a:xfrm>
            <a:off x="6553200" y="990600"/>
            <a:ext cx="2381250" cy="2381250"/>
          </a:xfrm>
          <a:prstGeom prst="rect">
            <a:avLst/>
          </a:prstGeom>
          <a:noFill/>
        </p:spPr>
      </p:pic>
      <p:pic>
        <p:nvPicPr>
          <p:cNvPr id="6149" name="Picture 5"/>
          <p:cNvPicPr>
            <a:picLocks noChangeAspect="1" noChangeArrowheads="1"/>
          </p:cNvPicPr>
          <p:nvPr/>
        </p:nvPicPr>
        <p:blipFill>
          <a:blip r:embed="rId3" cstate="print"/>
          <a:srcRect/>
          <a:stretch>
            <a:fillRect/>
          </a:stretch>
        </p:blipFill>
        <p:spPr bwMode="auto">
          <a:xfrm>
            <a:off x="6670936" y="3886200"/>
            <a:ext cx="2473063" cy="19811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305800" cy="990600"/>
          </a:xfrm>
        </p:spPr>
        <p:txBody>
          <a:bodyPr>
            <a:normAutofit/>
          </a:bodyPr>
          <a:lstStyle/>
          <a:p>
            <a:r>
              <a:rPr lang="en-US" b="1" dirty="0" smtClean="0"/>
              <a:t>Importance of Personal Hygiene</a:t>
            </a:r>
            <a:endParaRPr lang="en-US" dirty="0"/>
          </a:p>
        </p:txBody>
      </p:sp>
      <p:sp>
        <p:nvSpPr>
          <p:cNvPr id="3" name="Content Placeholder 2"/>
          <p:cNvSpPr>
            <a:spLocks noGrp="1"/>
          </p:cNvSpPr>
          <p:nvPr>
            <p:ph idx="1"/>
          </p:nvPr>
        </p:nvSpPr>
        <p:spPr>
          <a:xfrm>
            <a:off x="0" y="914400"/>
            <a:ext cx="4953000" cy="5791200"/>
          </a:xfrm>
        </p:spPr>
        <p:txBody>
          <a:bodyPr>
            <a:normAutofit fontScale="92500" lnSpcReduction="20000"/>
          </a:bodyPr>
          <a:lstStyle/>
          <a:p>
            <a:pPr algn="just"/>
            <a:r>
              <a:rPr lang="en-US" dirty="0" smtClean="0"/>
              <a:t>It is imperative for safe food-handling outcomes for all workers to be familiar with standard sanitation and hygiene practices.</a:t>
            </a:r>
          </a:p>
          <a:p>
            <a:pPr algn="just"/>
            <a:r>
              <a:rPr lang="en-US" dirty="0" smtClean="0"/>
              <a:t>Figure below shows the cycles of transmission of micro-organisms. </a:t>
            </a:r>
          </a:p>
          <a:p>
            <a:pPr algn="just"/>
            <a:r>
              <a:rPr lang="en-US" dirty="0" smtClean="0"/>
              <a:t>One of the basic principles is to break the cycle by avoiding cross-contamination, which can be achieved by ensuring personal hygiene practices are followed:</a:t>
            </a:r>
          </a:p>
          <a:p>
            <a:pPr algn="just">
              <a:buNone/>
            </a:pPr>
            <a:endParaRPr lang="en-US" dirty="0"/>
          </a:p>
        </p:txBody>
      </p:sp>
      <p:graphicFrame>
        <p:nvGraphicFramePr>
          <p:cNvPr id="4" name="Diagram 3"/>
          <p:cNvGraphicFramePr/>
          <p:nvPr/>
        </p:nvGraphicFramePr>
        <p:xfrm>
          <a:off x="4953000" y="1676400"/>
          <a:ext cx="4191000" cy="350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5943600" cy="6629400"/>
          </a:xfrm>
        </p:spPr>
        <p:txBody>
          <a:bodyPr>
            <a:normAutofit fontScale="62500" lnSpcReduction="20000"/>
          </a:bodyPr>
          <a:lstStyle/>
          <a:p>
            <a:pPr algn="just">
              <a:buNone/>
            </a:pPr>
            <a:r>
              <a:rPr lang="en-US" b="1" dirty="0" smtClean="0"/>
              <a:t>Proper personal hygiene is critical in any food service premise. </a:t>
            </a:r>
          </a:p>
          <a:p>
            <a:pPr algn="just">
              <a:buNone/>
            </a:pPr>
            <a:r>
              <a:rPr lang="en-US" b="1" dirty="0" smtClean="0"/>
              <a:t>Personal hygiene includes: </a:t>
            </a:r>
          </a:p>
          <a:p>
            <a:pPr algn="just">
              <a:buNone/>
            </a:pPr>
            <a:r>
              <a:rPr lang="en-US" dirty="0" smtClean="0"/>
              <a:t>• Showering and bathing regularly </a:t>
            </a:r>
          </a:p>
          <a:p>
            <a:pPr algn="just">
              <a:buNone/>
            </a:pPr>
            <a:r>
              <a:rPr lang="en-US" dirty="0" smtClean="0"/>
              <a:t>• Keeping hair clean hair and covered or tied back </a:t>
            </a:r>
          </a:p>
          <a:p>
            <a:pPr algn="just">
              <a:buNone/>
            </a:pPr>
            <a:r>
              <a:rPr lang="en-US" dirty="0" smtClean="0"/>
              <a:t>• Keeping clean clothing and footwear that is used only at work </a:t>
            </a:r>
          </a:p>
          <a:p>
            <a:pPr algn="just">
              <a:buNone/>
            </a:pPr>
            <a:r>
              <a:rPr lang="en-US" dirty="0" smtClean="0"/>
              <a:t>• </a:t>
            </a:r>
            <a:r>
              <a:rPr lang="en-US" dirty="0" smtClean="0"/>
              <a:t>Hand washing </a:t>
            </a:r>
            <a:r>
              <a:rPr lang="en-US" dirty="0" smtClean="0"/>
              <a:t>regularly • Using clean utensils for tasting food </a:t>
            </a:r>
          </a:p>
          <a:p>
            <a:pPr algn="just">
              <a:buNone/>
            </a:pPr>
            <a:r>
              <a:rPr lang="en-US" dirty="0" smtClean="0"/>
              <a:t>• Using separate cloths for cleaning and wiping plates </a:t>
            </a:r>
          </a:p>
          <a:p>
            <a:pPr algn="just">
              <a:buNone/>
            </a:pPr>
            <a:r>
              <a:rPr lang="en-US" dirty="0" smtClean="0"/>
              <a:t> </a:t>
            </a:r>
          </a:p>
          <a:p>
            <a:pPr algn="just">
              <a:buNone/>
            </a:pPr>
            <a:endParaRPr lang="en-US" b="1" dirty="0" smtClean="0"/>
          </a:p>
          <a:p>
            <a:pPr algn="just">
              <a:buNone/>
            </a:pPr>
            <a:r>
              <a:rPr lang="en-US" b="1" dirty="0" smtClean="0"/>
              <a:t>Hand washing Proper and regular hand washing is a critical part of any food safety system. </a:t>
            </a:r>
          </a:p>
          <a:p>
            <a:pPr algn="just">
              <a:buNone/>
            </a:pPr>
            <a:r>
              <a:rPr lang="en-US" b="1" dirty="0" smtClean="0"/>
              <a:t>one must always wash hands after: </a:t>
            </a:r>
          </a:p>
          <a:p>
            <a:pPr algn="just">
              <a:buNone/>
            </a:pPr>
            <a:r>
              <a:rPr lang="en-US" dirty="0" smtClean="0"/>
              <a:t>• Sneezing, coughing, or touching your mouth or nose </a:t>
            </a:r>
          </a:p>
          <a:p>
            <a:pPr algn="just">
              <a:buNone/>
            </a:pPr>
            <a:r>
              <a:rPr lang="en-US" dirty="0" smtClean="0"/>
              <a:t>• Using the bathroom </a:t>
            </a:r>
          </a:p>
          <a:p>
            <a:pPr algn="just">
              <a:buNone/>
            </a:pPr>
            <a:r>
              <a:rPr lang="en-US" dirty="0" smtClean="0"/>
              <a:t>• Smoking or using toothpicks </a:t>
            </a:r>
          </a:p>
          <a:p>
            <a:pPr algn="just">
              <a:buNone/>
            </a:pPr>
            <a:r>
              <a:rPr lang="en-US" dirty="0" smtClean="0"/>
              <a:t>• Handling raw foods </a:t>
            </a:r>
          </a:p>
          <a:p>
            <a:pPr algn="just">
              <a:buNone/>
            </a:pPr>
            <a:r>
              <a:rPr lang="en-US" dirty="0" smtClean="0"/>
              <a:t>• Cleaning </a:t>
            </a:r>
            <a:r>
              <a:rPr lang="en-US" dirty="0" smtClean="0"/>
              <a:t>and wiping tables, food preparation surfaces, or equipment </a:t>
            </a:r>
          </a:p>
          <a:p>
            <a:pPr algn="just">
              <a:buNone/>
            </a:pPr>
            <a:r>
              <a:rPr lang="en-US" dirty="0" smtClean="0"/>
              <a:t>• Handling soiled objects, garbage, or money  </a:t>
            </a:r>
          </a:p>
          <a:p>
            <a:pPr algn="just">
              <a:buNone/>
            </a:pPr>
            <a:endParaRPr lang="en-US" dirty="0"/>
          </a:p>
        </p:txBody>
      </p:sp>
      <p:pic>
        <p:nvPicPr>
          <p:cNvPr id="4098" name="Picture 2" descr="Image result for personal hygiene"/>
          <p:cNvPicPr>
            <a:picLocks noChangeAspect="1" noChangeArrowheads="1"/>
          </p:cNvPicPr>
          <p:nvPr/>
        </p:nvPicPr>
        <p:blipFill>
          <a:blip r:embed="rId2"/>
          <a:srcRect/>
          <a:stretch>
            <a:fillRect/>
          </a:stretch>
        </p:blipFill>
        <p:spPr bwMode="auto">
          <a:xfrm>
            <a:off x="5867400" y="304800"/>
            <a:ext cx="2667000" cy="2057401"/>
          </a:xfrm>
          <a:prstGeom prst="rect">
            <a:avLst/>
          </a:prstGeom>
          <a:noFill/>
        </p:spPr>
      </p:pic>
      <p:pic>
        <p:nvPicPr>
          <p:cNvPr id="4099" name="Picture 3"/>
          <p:cNvPicPr>
            <a:picLocks noChangeAspect="1" noChangeArrowheads="1"/>
          </p:cNvPicPr>
          <p:nvPr/>
        </p:nvPicPr>
        <p:blipFill>
          <a:blip r:embed="rId3"/>
          <a:srcRect/>
          <a:stretch>
            <a:fillRect/>
          </a:stretch>
        </p:blipFill>
        <p:spPr bwMode="auto">
          <a:xfrm>
            <a:off x="6060757" y="2819400"/>
            <a:ext cx="3083243" cy="3162300"/>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1"/>
            <a:ext cx="8382000" cy="2590799"/>
          </a:xfrm>
        </p:spPr>
        <p:txBody>
          <a:bodyPr>
            <a:normAutofit fontScale="70000" lnSpcReduction="20000"/>
          </a:bodyPr>
          <a:lstStyle/>
          <a:p>
            <a:pPr>
              <a:buNone/>
            </a:pPr>
            <a:r>
              <a:rPr lang="en-US" b="1" dirty="0" smtClean="0"/>
              <a:t>The steps for proper hand washing are as follows: </a:t>
            </a:r>
          </a:p>
          <a:p>
            <a:pPr>
              <a:buNone/>
            </a:pPr>
            <a:r>
              <a:rPr lang="en-US" dirty="0" smtClean="0"/>
              <a:t>1. Wet hands with warm water. </a:t>
            </a:r>
          </a:p>
          <a:p>
            <a:pPr>
              <a:buNone/>
            </a:pPr>
            <a:r>
              <a:rPr lang="en-US" dirty="0" smtClean="0"/>
              <a:t>2. Apply liquid soap and lather for at least 20 to 30 seconds.</a:t>
            </a:r>
          </a:p>
          <a:p>
            <a:pPr>
              <a:buNone/>
            </a:pPr>
            <a:r>
              <a:rPr lang="en-US" dirty="0" smtClean="0"/>
              <a:t> 3. Scrub backs of hands, wrists, all fingers, and under nails. </a:t>
            </a:r>
          </a:p>
          <a:p>
            <a:pPr>
              <a:buNone/>
            </a:pPr>
            <a:r>
              <a:rPr lang="en-US" dirty="0" smtClean="0"/>
              <a:t>4. Rinse under running water, pointing down toward the drain. </a:t>
            </a:r>
          </a:p>
          <a:p>
            <a:pPr>
              <a:buNone/>
            </a:pPr>
            <a:r>
              <a:rPr lang="en-US" dirty="0" smtClean="0"/>
              <a:t>5. Dry with a paper towel. </a:t>
            </a:r>
          </a:p>
          <a:p>
            <a:pPr>
              <a:buNone/>
            </a:pPr>
            <a:r>
              <a:rPr lang="en-US" dirty="0" smtClean="0"/>
              <a:t>6. Turn off taps and open bathroom door using the paper towel</a:t>
            </a:r>
          </a:p>
          <a:p>
            <a:pPr>
              <a:buNone/>
            </a:pPr>
            <a:endParaRPr lang="en-US" dirty="0"/>
          </a:p>
        </p:txBody>
      </p:sp>
      <p:pic>
        <p:nvPicPr>
          <p:cNvPr id="3075" name="Picture 3"/>
          <p:cNvPicPr>
            <a:picLocks noChangeAspect="1" noChangeArrowheads="1"/>
          </p:cNvPicPr>
          <p:nvPr/>
        </p:nvPicPr>
        <p:blipFill>
          <a:blip r:embed="rId2" cstate="print"/>
          <a:srcRect/>
          <a:stretch>
            <a:fillRect/>
          </a:stretch>
        </p:blipFill>
        <p:spPr bwMode="auto">
          <a:xfrm>
            <a:off x="2362200" y="2895600"/>
            <a:ext cx="3276600" cy="3521809"/>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610600" cy="6324600"/>
          </a:xfrm>
        </p:spPr>
        <p:txBody>
          <a:bodyPr>
            <a:normAutofit fontScale="77500" lnSpcReduction="20000"/>
          </a:bodyPr>
          <a:lstStyle/>
          <a:p>
            <a:pPr lvl="0" algn="just"/>
            <a:r>
              <a:rPr lang="en-US" b="1" dirty="0" smtClean="0">
                <a:latin typeface="Times New Roman" pitchFamily="18" charset="0"/>
                <a:cs typeface="Times New Roman" pitchFamily="18" charset="0"/>
              </a:rPr>
              <a:t>Food safety and hygiene</a:t>
            </a:r>
            <a:r>
              <a:rPr lang="en-US" dirty="0" smtClean="0">
                <a:latin typeface="Times New Roman" pitchFamily="18" charset="0"/>
                <a:cs typeface="Times New Roman" pitchFamily="18" charset="0"/>
              </a:rPr>
              <a:t> are crucial</a:t>
            </a:r>
            <a:r>
              <a:rPr lang="en-US" dirty="0" smtClean="0">
                <a:solidFill>
                  <a:srgbClr val="FF0000"/>
                </a:solidFill>
                <a:latin typeface="Times New Roman" pitchFamily="18" charset="0"/>
                <a:cs typeface="Times New Roman" pitchFamily="18" charset="0"/>
              </a:rPr>
              <a:t> to reducing the risk of food-borne illnesses</a:t>
            </a:r>
            <a:r>
              <a:rPr lang="en-US" dirty="0" smtClean="0">
                <a:latin typeface="Times New Roman" pitchFamily="18" charset="0"/>
                <a:cs typeface="Times New Roman" pitchFamily="18" charset="0"/>
              </a:rPr>
              <a:t> that may cause through biological hazards such as </a:t>
            </a:r>
            <a:r>
              <a:rPr lang="en-US" b="1" dirty="0" smtClean="0">
                <a:latin typeface="Times New Roman" pitchFamily="18" charset="0"/>
                <a:cs typeface="Times New Roman" pitchFamily="18" charset="0"/>
              </a:rPr>
              <a:t>pathogenic bacteria, viruses, and parasites, or chemical hazards or natural toxins.</a:t>
            </a:r>
          </a:p>
          <a:p>
            <a:pPr lvl="0" algn="just"/>
            <a:r>
              <a:rPr lang="en-US" dirty="0" smtClean="0">
                <a:solidFill>
                  <a:srgbClr val="FF0000"/>
                </a:solidFill>
                <a:latin typeface="Times New Roman" pitchFamily="18" charset="0"/>
                <a:cs typeface="Times New Roman" pitchFamily="18" charset="0"/>
              </a:rPr>
              <a:t>If the food safety guidelines are not followed precisely, people can fall sick and may even </a:t>
            </a:r>
            <a:r>
              <a:rPr lang="en-US" b="1" dirty="0" smtClean="0">
                <a:solidFill>
                  <a:srgbClr val="FF0000"/>
                </a:solidFill>
                <a:latin typeface="Times New Roman" pitchFamily="18" charset="0"/>
                <a:cs typeface="Times New Roman" pitchFamily="18" charset="0"/>
              </a:rPr>
              <a:t>lead to death</a:t>
            </a:r>
            <a:r>
              <a:rPr lang="en-US" dirty="0" smtClean="0">
                <a:solidFill>
                  <a:srgbClr val="FF0000"/>
                </a:solidFill>
                <a:latin typeface="Times New Roman" pitchFamily="18" charset="0"/>
                <a:cs typeface="Times New Roman" pitchFamily="18" charset="0"/>
              </a:rPr>
              <a:t>.</a:t>
            </a:r>
          </a:p>
          <a:p>
            <a:pPr lvl="0" algn="just"/>
            <a:r>
              <a:rPr lang="en-US" dirty="0" smtClean="0">
                <a:latin typeface="Times New Roman" pitchFamily="18" charset="0"/>
                <a:cs typeface="Times New Roman" pitchFamily="18" charset="0"/>
              </a:rPr>
              <a:t>If the food is improperly stored, handled, cooked, or refrigerated, bacteria can grow leading to food contamination.</a:t>
            </a:r>
          </a:p>
          <a:p>
            <a:pPr lvl="0" algn="just"/>
            <a:r>
              <a:rPr lang="en-US" dirty="0" smtClean="0">
                <a:solidFill>
                  <a:schemeClr val="tx2">
                    <a:lumMod val="75000"/>
                  </a:schemeClr>
                </a:solidFill>
                <a:latin typeface="Times New Roman" pitchFamily="18" charset="0"/>
                <a:cs typeface="Times New Roman" pitchFamily="18" charset="0"/>
              </a:rPr>
              <a:t>At times, there would be issues like </a:t>
            </a:r>
            <a:r>
              <a:rPr lang="en-US" b="1" dirty="0" smtClean="0">
                <a:solidFill>
                  <a:schemeClr val="tx2">
                    <a:lumMod val="75000"/>
                  </a:schemeClr>
                </a:solidFill>
                <a:latin typeface="Times New Roman" pitchFamily="18" charset="0"/>
                <a:cs typeface="Times New Roman" pitchFamily="18" charset="0"/>
              </a:rPr>
              <a:t>product recall,</a:t>
            </a:r>
            <a:r>
              <a:rPr lang="en-US" dirty="0" smtClean="0">
                <a:solidFill>
                  <a:schemeClr val="tx2">
                    <a:lumMod val="75000"/>
                  </a:schemeClr>
                </a:solidFill>
                <a:latin typeface="Times New Roman" pitchFamily="18" charset="0"/>
                <a:cs typeface="Times New Roman" pitchFamily="18" charset="0"/>
              </a:rPr>
              <a:t> where seller may request consumers to return a product after the discovery of any product defects or safety issues that might endanger the consumer or put the seller at risk of legal action</a:t>
            </a:r>
          </a:p>
          <a:p>
            <a:pPr algn="just"/>
            <a:r>
              <a:rPr lang="en-US" b="1" dirty="0" smtClean="0">
                <a:solidFill>
                  <a:schemeClr val="accent6">
                    <a:lumMod val="75000"/>
                  </a:schemeClr>
                </a:solidFill>
                <a:latin typeface="Times New Roman" pitchFamily="18" charset="0"/>
                <a:cs typeface="Times New Roman" pitchFamily="18" charset="0"/>
              </a:rPr>
              <a:t>Hence, complying food safety guidelines is essential to maintain the quality as well as the shelf life of the food products.</a:t>
            </a:r>
          </a:p>
          <a:p>
            <a:pPr algn="just"/>
            <a:r>
              <a:rPr lang="en-US" dirty="0" smtClean="0">
                <a:latin typeface="Times New Roman" pitchFamily="18" charset="0"/>
                <a:cs typeface="Times New Roman" pitchFamily="18" charset="0"/>
              </a:rPr>
              <a:t>An effective food safety management system that is based on </a:t>
            </a:r>
            <a:r>
              <a:rPr lang="en-US" b="1" dirty="0" smtClean="0">
                <a:solidFill>
                  <a:schemeClr val="accent5">
                    <a:lumMod val="75000"/>
                  </a:schemeClr>
                </a:solidFill>
                <a:latin typeface="Times New Roman" pitchFamily="18" charset="0"/>
                <a:cs typeface="Times New Roman" pitchFamily="18" charset="0"/>
              </a:rPr>
              <a:t>seven principles of HACCP can help businesses to identify and control hazards </a:t>
            </a:r>
            <a:r>
              <a:rPr lang="en-US" dirty="0" smtClean="0">
                <a:latin typeface="Times New Roman" pitchFamily="18" charset="0"/>
                <a:cs typeface="Times New Roman" pitchFamily="18" charset="0"/>
              </a:rPr>
              <a:t>before they threaten the safety of your food and customers.</a:t>
            </a:r>
          </a:p>
          <a:p>
            <a:pPr algn="just">
              <a:buNone/>
            </a:pPr>
            <a:endParaRPr lang="en-US" dirty="0">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8800" y="1524000"/>
            <a:ext cx="5353773" cy="2585323"/>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THANK YOU</a:t>
            </a:r>
          </a:p>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FOR YOUR </a:t>
            </a:r>
          </a:p>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PATIENT HEARING</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4" name="Rectangle 3"/>
          <p:cNvSpPr/>
          <p:nvPr/>
        </p:nvSpPr>
        <p:spPr>
          <a:xfrm>
            <a:off x="5029200" y="4800600"/>
            <a:ext cx="3863624" cy="646331"/>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r"/>
            <a:r>
              <a:rPr lang="en-US" sz="36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Dr. ANUPAMA, </a:t>
            </a:r>
            <a:r>
              <a:rPr lang="en-US" sz="3200" b="1" cap="none" spc="0"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SJC</a:t>
            </a:r>
            <a:endParaRPr lang="en-US" sz="32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0" y="1143000"/>
          <a:ext cx="89916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0" y="0"/>
            <a:ext cx="7891904" cy="646331"/>
          </a:xfrm>
          <a:prstGeom prst="rect">
            <a:avLst/>
          </a:prstGeom>
          <a:noFill/>
        </p:spPr>
        <p:txBody>
          <a:bodyPr wrap="none" lIns="91440" tIns="45720" rIns="91440" bIns="45720">
            <a:spAutoFit/>
          </a:bodyPr>
          <a:lstStyle/>
          <a:p>
            <a:pPr algn="ctr"/>
            <a:r>
              <a:rPr lang="en-US" sz="3600" dirty="0" smtClean="0">
                <a:solidFill>
                  <a:schemeClr val="accent5">
                    <a:lumMod val="50000"/>
                  </a:schemeClr>
                </a:solidFill>
                <a:latin typeface="Times New Roman" pitchFamily="18" charset="0"/>
                <a:cs typeface="Times New Roman" pitchFamily="18" charset="0"/>
              </a:rPr>
              <a:t>The </a:t>
            </a:r>
            <a:r>
              <a:rPr lang="en-US" sz="3600" b="1" dirty="0" smtClean="0">
                <a:solidFill>
                  <a:schemeClr val="accent5">
                    <a:lumMod val="50000"/>
                  </a:schemeClr>
                </a:solidFill>
                <a:latin typeface="Times New Roman" pitchFamily="18" charset="0"/>
                <a:cs typeface="Times New Roman" pitchFamily="18" charset="0"/>
              </a:rPr>
              <a:t>seven principles of HACCP</a:t>
            </a:r>
            <a:r>
              <a:rPr lang="en-US" sz="3600" dirty="0" smtClean="0">
                <a:solidFill>
                  <a:schemeClr val="accent5">
                    <a:lumMod val="50000"/>
                  </a:schemeClr>
                </a:solidFill>
                <a:latin typeface="Times New Roman" pitchFamily="18" charset="0"/>
                <a:cs typeface="Times New Roman" pitchFamily="18" charset="0"/>
              </a:rPr>
              <a:t> include</a:t>
            </a:r>
            <a:endParaRPr lang="en-US" sz="3600" b="1" cap="none" spc="0" dirty="0">
              <a:ln w="24500" cmpd="dbl">
                <a:solidFill>
                  <a:schemeClr val="accent2">
                    <a:shade val="85000"/>
                    <a:satMod val="155000"/>
                  </a:schemeClr>
                </a:solidFill>
                <a:prstDash val="solid"/>
                <a:miter lim="800000"/>
              </a:ln>
              <a:solidFill>
                <a:schemeClr val="accent5">
                  <a:lumMod val="50000"/>
                </a:schemeClr>
              </a:solidFill>
              <a:effectLst>
                <a:outerShdw blurRad="38100" dist="38100" dir="7020000" algn="tl">
                  <a:srgbClr val="000000">
                    <a:alpha val="35000"/>
                  </a:srgbClr>
                </a:outerShdw>
              </a:effectLst>
              <a:latin typeface="Times New Roman" pitchFamily="18" charset="0"/>
              <a:cs typeface="Times New Roman" pitchFamily="18" charset="0"/>
            </a:endParaRPr>
          </a:p>
        </p:txBody>
      </p:sp>
      <p:pic>
        <p:nvPicPr>
          <p:cNvPr id="16385" name="Picture 1"/>
          <p:cNvPicPr>
            <a:picLocks noChangeAspect="1" noChangeArrowheads="1"/>
          </p:cNvPicPr>
          <p:nvPr/>
        </p:nvPicPr>
        <p:blipFill>
          <a:blip r:embed="rId6" cstate="print"/>
          <a:srcRect/>
          <a:stretch>
            <a:fillRect/>
          </a:stretch>
        </p:blipFill>
        <p:spPr bwMode="auto">
          <a:xfrm>
            <a:off x="7950636" y="304800"/>
            <a:ext cx="1193364" cy="1304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304800" y="228600"/>
          <a:ext cx="8610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363" name="Picture 3"/>
          <p:cNvPicPr>
            <a:picLocks noChangeAspect="1" noChangeArrowheads="1"/>
          </p:cNvPicPr>
          <p:nvPr/>
        </p:nvPicPr>
        <p:blipFill>
          <a:blip r:embed="rId6"/>
          <a:srcRect/>
          <a:stretch>
            <a:fillRect/>
          </a:stretch>
        </p:blipFill>
        <p:spPr bwMode="auto">
          <a:xfrm>
            <a:off x="3951757" y="5105399"/>
            <a:ext cx="2144243" cy="175260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pPr algn="l"/>
            <a:r>
              <a:rPr lang="en-US" b="1" dirty="0" smtClean="0">
                <a:solidFill>
                  <a:schemeClr val="accent1">
                    <a:lumMod val="75000"/>
                  </a:schemeClr>
                </a:solidFill>
                <a:latin typeface="Times New Roman" pitchFamily="18" charset="0"/>
                <a:cs typeface="Times New Roman" pitchFamily="18" charset="0"/>
              </a:rPr>
              <a:t>Food safety management tools</a:t>
            </a:r>
            <a:endParaRPr lang="en-US" dirty="0">
              <a:solidFill>
                <a:schemeClr val="accent1">
                  <a:lumMod val="75000"/>
                </a:schemeClr>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228600" y="838200"/>
          <a:ext cx="86106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4337" name="Picture 1"/>
          <p:cNvPicPr>
            <a:picLocks noChangeAspect="1" noChangeArrowheads="1"/>
          </p:cNvPicPr>
          <p:nvPr/>
        </p:nvPicPr>
        <p:blipFill>
          <a:blip r:embed="rId6" cstate="print"/>
          <a:srcRect/>
          <a:stretch>
            <a:fillRect/>
          </a:stretch>
        </p:blipFill>
        <p:spPr bwMode="auto">
          <a:xfrm>
            <a:off x="8191500" y="1"/>
            <a:ext cx="748394" cy="838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rgbClr val="C00000"/>
                </a:solidFill>
              </a:rPr>
              <a:t>Hazard Analysis Critical Control Point (HACCP)</a:t>
            </a:r>
            <a:r>
              <a:rPr lang="en-US" sz="3200" dirty="0" smtClean="0">
                <a:solidFill>
                  <a:srgbClr val="C00000"/>
                </a:solidFill>
              </a:rPr>
              <a:t/>
            </a:r>
            <a:br>
              <a:rPr lang="en-US" sz="3200" dirty="0" smtClean="0">
                <a:solidFill>
                  <a:srgbClr val="C00000"/>
                </a:solidFill>
              </a:rPr>
            </a:br>
            <a:endParaRPr lang="en-US" sz="3200" dirty="0">
              <a:solidFill>
                <a:srgbClr val="C00000"/>
              </a:solidFill>
            </a:endParaRPr>
          </a:p>
        </p:txBody>
      </p:sp>
      <p:sp>
        <p:nvSpPr>
          <p:cNvPr id="3" name="Content Placeholder 2"/>
          <p:cNvSpPr>
            <a:spLocks noGrp="1"/>
          </p:cNvSpPr>
          <p:nvPr>
            <p:ph idx="1"/>
          </p:nvPr>
        </p:nvSpPr>
        <p:spPr>
          <a:xfrm>
            <a:off x="0" y="990600"/>
            <a:ext cx="5715000" cy="5562600"/>
          </a:xfrm>
        </p:spPr>
        <p:txBody>
          <a:bodyPr>
            <a:normAutofit fontScale="92500" lnSpcReduction="20000"/>
          </a:bodyPr>
          <a:lstStyle/>
          <a:p>
            <a:pPr algn="just">
              <a:buNone/>
            </a:pPr>
            <a:r>
              <a:rPr lang="en-US" dirty="0" smtClean="0">
                <a:solidFill>
                  <a:srgbClr val="FF0000"/>
                </a:solidFill>
              </a:rPr>
              <a:t>Most food poisoning can be prevented by the application of the basic principles of food hygiene throughout the food chain. This is achievable through</a:t>
            </a:r>
            <a:r>
              <a:rPr lang="en-US" dirty="0" smtClean="0"/>
              <a:t>:</a:t>
            </a:r>
          </a:p>
          <a:p>
            <a:pPr algn="just">
              <a:buNone/>
            </a:pPr>
            <a:r>
              <a:rPr lang="en-US" sz="2800" dirty="0" smtClean="0">
                <a:solidFill>
                  <a:srgbClr val="002060"/>
                </a:solidFill>
              </a:rPr>
              <a:t>(1) Education and training of food handlers and consumers in the application of safe food production practices.</a:t>
            </a:r>
          </a:p>
          <a:p>
            <a:pPr algn="just">
              <a:buNone/>
            </a:pPr>
            <a:r>
              <a:rPr lang="en-US" sz="2800" dirty="0" smtClean="0">
                <a:solidFill>
                  <a:srgbClr val="002060"/>
                </a:solidFill>
              </a:rPr>
              <a:t>2) Inspection of premises to ensure consistent hygienic practices are adhered to.</a:t>
            </a:r>
          </a:p>
          <a:p>
            <a:pPr algn="just">
              <a:buNone/>
            </a:pPr>
            <a:r>
              <a:rPr lang="en-US" sz="2800" dirty="0" smtClean="0">
                <a:solidFill>
                  <a:srgbClr val="002060"/>
                </a:solidFill>
              </a:rPr>
              <a:t>3) Microbiological testing for the presence or absence of food borne pathogens and toxins.</a:t>
            </a:r>
          </a:p>
        </p:txBody>
      </p:sp>
      <p:pic>
        <p:nvPicPr>
          <p:cNvPr id="13313" name="Picture 1"/>
          <p:cNvPicPr>
            <a:picLocks noChangeAspect="1" noChangeArrowheads="1"/>
          </p:cNvPicPr>
          <p:nvPr/>
        </p:nvPicPr>
        <p:blipFill>
          <a:blip r:embed="rId2"/>
          <a:srcRect/>
          <a:stretch>
            <a:fillRect/>
          </a:stretch>
        </p:blipFill>
        <p:spPr bwMode="auto">
          <a:xfrm>
            <a:off x="5715000" y="838200"/>
            <a:ext cx="3036753" cy="1524000"/>
          </a:xfrm>
          <a:prstGeom prst="rect">
            <a:avLst/>
          </a:prstGeom>
          <a:noFill/>
          <a:ln w="9525">
            <a:noFill/>
            <a:miter lim="800000"/>
            <a:headEnd/>
            <a:tailEnd/>
          </a:ln>
          <a:effectLst/>
        </p:spPr>
      </p:pic>
      <p:pic>
        <p:nvPicPr>
          <p:cNvPr id="13314" name="Picture 2"/>
          <p:cNvPicPr>
            <a:picLocks noChangeAspect="1" noChangeArrowheads="1"/>
          </p:cNvPicPr>
          <p:nvPr/>
        </p:nvPicPr>
        <p:blipFill>
          <a:blip r:embed="rId3"/>
          <a:srcRect/>
          <a:stretch>
            <a:fillRect/>
          </a:stretch>
        </p:blipFill>
        <p:spPr bwMode="auto">
          <a:xfrm>
            <a:off x="5715000" y="2362200"/>
            <a:ext cx="3048000" cy="1752600"/>
          </a:xfrm>
          <a:prstGeom prst="rect">
            <a:avLst/>
          </a:prstGeom>
          <a:noFill/>
          <a:ln w="9525">
            <a:noFill/>
            <a:miter lim="800000"/>
            <a:headEnd/>
            <a:tailEnd/>
          </a:ln>
          <a:effectLst/>
        </p:spPr>
      </p:pic>
      <p:pic>
        <p:nvPicPr>
          <p:cNvPr id="13315" name="Picture 3"/>
          <p:cNvPicPr>
            <a:picLocks noChangeAspect="1" noChangeArrowheads="1"/>
          </p:cNvPicPr>
          <p:nvPr/>
        </p:nvPicPr>
        <p:blipFill>
          <a:blip r:embed="rId4"/>
          <a:srcRect/>
          <a:stretch>
            <a:fillRect/>
          </a:stretch>
        </p:blipFill>
        <p:spPr bwMode="auto">
          <a:xfrm>
            <a:off x="5715000" y="4114800"/>
            <a:ext cx="3124200" cy="20955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smtClean="0"/>
              <a:t>Outline of HACCP</a:t>
            </a:r>
            <a:endParaRPr lang="en-US" dirty="0"/>
          </a:p>
        </p:txBody>
      </p:sp>
      <p:graphicFrame>
        <p:nvGraphicFramePr>
          <p:cNvPr id="4" name="Diagram 3"/>
          <p:cNvGraphicFramePr/>
          <p:nvPr/>
        </p:nvGraphicFramePr>
        <p:xfrm>
          <a:off x="0" y="838200"/>
          <a:ext cx="91440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275</TotalTime>
  <Words>2553</Words>
  <Application>Microsoft Office PowerPoint</Application>
  <PresentationFormat>On-screen Show (4:3)</PresentationFormat>
  <Paragraphs>324</Paragraphs>
  <Slides>40</Slides>
  <Notes>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MANAGEMENT OF HAZARDS IN FOOD </vt:lpstr>
      <vt:lpstr>INTRODUCTION</vt:lpstr>
      <vt:lpstr>Slide 3</vt:lpstr>
      <vt:lpstr>Slide 4</vt:lpstr>
      <vt:lpstr>Slide 5</vt:lpstr>
      <vt:lpstr>Slide 6</vt:lpstr>
      <vt:lpstr>Food safety management tools</vt:lpstr>
      <vt:lpstr>Hazard Analysis Critical Control Point (HACCP) </vt:lpstr>
      <vt:lpstr>Outline of HACCP</vt:lpstr>
      <vt:lpstr>Temperature control of microbiological hazards </vt:lpstr>
      <vt:lpstr>Slide 11</vt:lpstr>
      <vt:lpstr>Holding temperatures for food</vt:lpstr>
      <vt:lpstr>STORING FOOD</vt:lpstr>
      <vt:lpstr>Slide 14</vt:lpstr>
      <vt:lpstr>Slide 15</vt:lpstr>
      <vt:lpstr>Slide 16</vt:lpstr>
      <vt:lpstr>Slide 17</vt:lpstr>
      <vt:lpstr>Slide 18</vt:lpstr>
      <vt:lpstr>PHYSICAL METHODS TO CONTROL MICROORGANISMS </vt:lpstr>
      <vt:lpstr>Slide 20</vt:lpstr>
      <vt:lpstr>Pasteurization </vt:lpstr>
      <vt:lpstr>Slide 22</vt:lpstr>
      <vt:lpstr>Slide 23</vt:lpstr>
      <vt:lpstr>Slide 24</vt:lpstr>
      <vt:lpstr>Slide 25</vt:lpstr>
      <vt:lpstr>Slide 26</vt:lpstr>
      <vt:lpstr>Waste Management in Food Industry</vt:lpstr>
      <vt:lpstr>Slide 28</vt:lpstr>
      <vt:lpstr>Slide 29</vt:lpstr>
      <vt:lpstr>ISO 14001 and Environment Trainings offered by PECB: </vt:lpstr>
      <vt:lpstr>EPA’s Food Recovery Hierarchy</vt:lpstr>
      <vt:lpstr>PEST MANAGEMENT STANDARDS</vt:lpstr>
      <vt:lpstr>Risk-based standards</vt:lpstr>
      <vt:lpstr>Slide 34</vt:lpstr>
      <vt:lpstr>Slide 35</vt:lpstr>
      <vt:lpstr>Rodent Management</vt:lpstr>
      <vt:lpstr>Importance of Personal Hygiene</vt:lpstr>
      <vt:lpstr>Slide 38</vt:lpstr>
      <vt:lpstr>Slide 39</vt:lpstr>
      <vt:lpstr>Slide 40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OF HAZARDS IN FOOD </dc:title>
  <dc:creator>win7</dc:creator>
  <cp:lastModifiedBy>win7</cp:lastModifiedBy>
  <cp:revision>54</cp:revision>
  <dcterms:created xsi:type="dcterms:W3CDTF">2006-08-16T00:00:00Z</dcterms:created>
  <dcterms:modified xsi:type="dcterms:W3CDTF">2019-12-11T08:22:55Z</dcterms:modified>
</cp:coreProperties>
</file>